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3" r:id="rId5"/>
    <p:sldId id="261" r:id="rId6"/>
    <p:sldId id="265" r:id="rId7"/>
    <p:sldId id="262" r:id="rId8"/>
    <p:sldId id="258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F70"/>
    <a:srgbClr val="26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5" autoAdjust="0"/>
    <p:restoredTop sz="76571" autoAdjust="0"/>
  </p:normalViewPr>
  <p:slideViewPr>
    <p:cSldViewPr snapToGrid="0">
      <p:cViewPr>
        <p:scale>
          <a:sx n="90" d="100"/>
          <a:sy n="90" d="100"/>
        </p:scale>
        <p:origin x="-9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892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2E41A0-9173-4030-A000-661B00448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972A59-5858-4D40-B014-06916C5F5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44DA-167D-4FE3-8C33-2254479D665A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B9B9BE-94EB-4480-883C-C6A4923C39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6EB2E1-4FB3-4CCD-B854-B8024D6BD2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3F4DF-0015-415D-92F8-3271FB57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7CDF-B10B-42EC-B94B-32C6ACF0B2B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380C-C8C0-45D8-B332-88A967AC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Úvod">
    <p:bg>
      <p:bgPr>
        <a:solidFill>
          <a:srgbClr val="26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87612F4-8B7D-411D-AE4A-A1498FF3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B947F0-A014-4C45-8020-098EFCA12D07}"/>
              </a:ext>
            </a:extLst>
          </p:cNvPr>
          <p:cNvSpPr/>
          <p:nvPr userDrawn="1"/>
        </p:nvSpPr>
        <p:spPr>
          <a:xfrm>
            <a:off x="0" y="4281055"/>
            <a:ext cx="12192000" cy="2576945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97B0A8A-0A79-48CA-8A66-E9FE0BC7D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1658" y="4867110"/>
            <a:ext cx="4236082" cy="3714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KLIKNUTÍM ZADAJTE NADPIS</a:t>
            </a:r>
            <a:endParaRPr lang="sk-SK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7E99A4C-FCEF-4E85-8715-794E6A8FA65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B3D12332-F85E-4520-B632-6C21BE4DB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2338" y="5252001"/>
            <a:ext cx="4235450" cy="371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dirty="0"/>
              <a:t>KLIKNUTÍM ZADAJTE PODNADPIS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DF8CB4DE-FBA8-4552-9E28-26D0E6836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630537"/>
            <a:ext cx="4235450" cy="37147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zadajte</a:t>
            </a:r>
            <a:r>
              <a:rPr lang="en-US" dirty="0"/>
              <a:t> text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6B89D08-FA7F-428E-9FD6-818754870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" y="4938778"/>
            <a:ext cx="3284958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ava strana trikol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925BD1-84E4-4FA3-83C6-75912B2F35EC}"/>
              </a:ext>
            </a:extLst>
          </p:cNvPr>
          <p:cNvSpPr/>
          <p:nvPr userDrawn="1"/>
        </p:nvSpPr>
        <p:spPr>
          <a:xfrm>
            <a:off x="7977047" y="0"/>
            <a:ext cx="25967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xmlns="" id="{C11328E8-A26B-411A-A28C-98010215E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7900" y="2279468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xmlns="" id="{C3A56B8E-5B76-4468-AB72-25C16C150D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7899" y="-19596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7FD92021-915E-43C6-BAFE-01932EA10D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57898" y="4578532"/>
            <a:ext cx="1866894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18C946-DEED-4E26-88D5-97C2940484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-19595"/>
            <a:ext cx="0" cy="2299063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6625FB7-0D61-480B-8CE0-EB07547FE627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2279469"/>
            <a:ext cx="0" cy="2299063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CB3AE43-BE78-48D4-BDDE-4FFFFFD023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4578533"/>
            <a:ext cx="0" cy="2299063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E20AA-557E-4E4C-85A1-D906555287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0575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9A8DCB-657D-4C95-9923-B513BD3CA7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10575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15F6339-9446-4B52-8523-FAE757FE8F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0574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57C574C1-F373-4D92-8E92-EC454DD04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0574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D0D3CDD1-25FA-45BB-AFFB-7259E7E6D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74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A7C349C1-724E-4B6E-892A-FE99BDF82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97874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0DDE2435-97D9-4E90-A8A7-23E76619A1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A365F76-D1A1-4F75-91D2-4B006ED28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  <p:bldP spid="9" grpId="0" animBg="1"/>
      <p:bldP spid="3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4DD52D2-4DEA-421C-9543-1C39D52C2B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DD8D1325-C7C9-4B3E-ABDE-DAC7AC94A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en-US" noProof="0" dirty="0"/>
              <a:t>GGGG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215096B-F83B-4746-B9F4-A5D738946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77898287-B1BA-425B-9F76-4805448B5A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1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C72F8-623D-4FE8-81E2-03BF67EF6D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2DFFF95-A79A-4793-92C2-EDA91D03D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1FADA8B-0298-46E8-BC87-F82A787EF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98055E7B-9EDA-43BD-803D-E30BB5A283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2905298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07C78F85-FF80-4978-96EA-1701B2671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90415"/>
            <a:ext cx="2184779" cy="29505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EE3CADF3-03FB-437A-B351-C5EF89DE0F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4458" y="3495141"/>
            <a:ext cx="2219332" cy="144776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83834BBD-DD0C-4847-9EEC-0ABF972A27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4457" y="5013591"/>
            <a:ext cx="2219331" cy="14273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64B9744-813B-4742-9F2A-0849838D40C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35343" y="4974242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A7F15140-7A36-4B30-A44C-8A4E0F94F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1" grpId="0" animBg="1"/>
      <p:bldP spid="12" grpId="0" animBg="1"/>
      <p:bldP spid="13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1EAB27D5-F23B-41BF-940E-AA9B783D8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2" y="1148738"/>
            <a:ext cx="2224512" cy="4560521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2AC0113-6BEC-44F1-A84B-1E898D176C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17275" y="1148737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60B481CF-AF56-4F52-8A9F-9BF4C179D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7275" y="3467101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7773E5-BB5B-43BD-B386-F2DE50240E8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101A2F99-E4FE-4CE7-9133-DD799C936E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1EA8834A-D245-4CF2-A925-AE61CE6B8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0" grpId="0"/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Galeria obrazko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81E76FB3-A94B-4118-8B63-CB24A821B8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1223A77-0F52-45AE-9062-DEFC1BE031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90987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3ACC44F0-24C6-4E11-B757-DC8CFD305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1975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7983E-A6DE-4C94-8BCE-CDA46A7F3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300" y="857507"/>
            <a:ext cx="4100513" cy="1704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sap" panose="020F0504030202060203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4176349-0B9C-4750-BC4B-BD48647F0ED8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0093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EF12E2-AC56-440D-A5D9-8182A25F3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4467" y="857507"/>
            <a:ext cx="4937125" cy="1704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c</a:t>
            </a:r>
            <a:r>
              <a:rPr lang="en-US" noProof="0" dirty="0"/>
              <a:t>GGG</a:t>
            </a:r>
            <a:r>
              <a:rPr lang="sk-SK" noProof="0" dirty="0" err="1"/>
              <a:t>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Horizontálna galéria obrá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0346212-7517-4E34-870D-A8AA0362A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7AF987BC-4F03-460A-9D32-9E210650C9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xmlns="" id="{26D88D87-2D53-418B-8969-3978511D7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27810"/>
            <a:ext cx="226128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8DBC586-9ACC-4174-B671-B9E5849CA3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1759C0E3-6CBB-4BFF-8330-B482E400C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44098" y="1578880"/>
            <a:ext cx="2669058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xmlns="" id="{B545C016-0048-401D-BA54-8C261FCD9A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87298" y="1578880"/>
            <a:ext cx="266905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xmlns="" id="{53E7CE24-14D8-489F-ACC1-B4878FF25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0498" y="157888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8E5D6FA7-7184-4D26-A6B8-10DC6FBC21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30498" y="382781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6BA98AA-8C42-4FD0-961A-8C6B94EB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AEB702D-65AA-4633-84DC-E4AE75ED905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5327" y="5656961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BECAD68-91DA-4CC6-B06D-12D7EAD24A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9412" y="379111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lide casova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D4041F6-5261-413E-9180-0647393CEB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1777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C0D0957E-04DE-4BC3-A3CB-C6DC415B41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70581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xmlns="" id="{A07C7E18-18FD-45B6-A6BA-2557AD4318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9385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xmlns="" id="{3AA2E2E8-0C84-4DB5-BE89-52C40480CFED}"/>
              </a:ext>
            </a:extLst>
          </p:cNvPr>
          <p:cNvCxnSpPr>
            <a:cxnSpLocks/>
          </p:cNvCxnSpPr>
          <p:nvPr userDrawn="1"/>
        </p:nvCxnSpPr>
        <p:spPr>
          <a:xfrm>
            <a:off x="0" y="5891752"/>
            <a:ext cx="12192000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xmlns="" id="{C7FD1B11-0F33-4492-A14B-1CE47C084CE9}"/>
              </a:ext>
            </a:extLst>
          </p:cNvPr>
          <p:cNvCxnSpPr>
            <a:cxnSpLocks/>
          </p:cNvCxnSpPr>
          <p:nvPr userDrawn="1"/>
        </p:nvCxnSpPr>
        <p:spPr>
          <a:xfrm flipV="1">
            <a:off x="2487459" y="5684620"/>
            <a:ext cx="0" cy="414264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>
            <a:extLst>
              <a:ext uri="{FF2B5EF4-FFF2-40B4-BE49-F238E27FC236}">
                <a16:creationId xmlns:a16="http://schemas.microsoft.com/office/drawing/2014/main" xmlns="" id="{3197888E-DB9A-469A-A6F9-0AA0348D6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5860" y="5684620"/>
            <a:ext cx="0" cy="414264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C8D5EF78-A6FC-4F7C-BA29-9D9AB87B3D41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2985" y="5684620"/>
            <a:ext cx="0" cy="414264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4102B81F-E4BC-48A7-9EA2-BF86954B9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765" y="463590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F20228EB-51C6-4868-9DF5-800F95EC7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765" y="3936539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241CF712-3931-4DEF-8B5E-0FC320401C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6079" y="393529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2ABC74C-FF56-4736-846C-CA00F85F9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079" y="463590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13210DD9-A0EF-4903-8E83-0396426EF7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9385" y="3935293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AFEBCD7E-671C-4525-B4F1-D5DDAEFB5E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9385" y="464262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3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lid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5B4FB09-5CB4-40E6-A2D9-1F5D3930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D00FB838-DF36-4F31-8305-7F54BEBE8F96}"/>
              </a:ext>
            </a:extLst>
          </p:cNvPr>
          <p:cNvSpPr/>
          <p:nvPr userDrawn="1"/>
        </p:nvSpPr>
        <p:spPr>
          <a:xfrm>
            <a:off x="0" y="3213979"/>
            <a:ext cx="12192001" cy="3644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4">
            <a:extLst>
              <a:ext uri="{FF2B5EF4-FFF2-40B4-BE49-F238E27FC236}">
                <a16:creationId xmlns:a16="http://schemas.microsoft.com/office/drawing/2014/main" xmlns="" id="{451E6B4C-8A00-41B6-8AB5-F1795E7C2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74" y="2827298"/>
            <a:ext cx="3244930" cy="1040450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xmlns="" id="{CE2B55FF-3366-4F23-A759-76C462E07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09" y="2827298"/>
            <a:ext cx="3244930" cy="1040450"/>
          </a:xfrm>
          <a:prstGeom prst="rect">
            <a:avLst/>
          </a:prstGeom>
        </p:spPr>
      </p:pic>
      <p:pic>
        <p:nvPicPr>
          <p:cNvPr id="48" name="Picture 24">
            <a:extLst>
              <a:ext uri="{FF2B5EF4-FFF2-40B4-BE49-F238E27FC236}">
                <a16:creationId xmlns:a16="http://schemas.microsoft.com/office/drawing/2014/main" xmlns="" id="{48917436-19D7-43A2-B848-1C36B3AAC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51" y="2827298"/>
            <a:ext cx="3244930" cy="1040450"/>
          </a:xfrm>
          <a:prstGeom prst="rect">
            <a:avLst/>
          </a:prstGeom>
        </p:spPr>
      </p:pic>
      <p:pic>
        <p:nvPicPr>
          <p:cNvPr id="33" name="Picture 24">
            <a:extLst>
              <a:ext uri="{FF2B5EF4-FFF2-40B4-BE49-F238E27FC236}">
                <a16:creationId xmlns:a16="http://schemas.microsoft.com/office/drawing/2014/main" xmlns="" id="{0100D552-4978-4E7E-B41F-731ED75DE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" y="2827298"/>
            <a:ext cx="3244930" cy="104045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73472033-092B-4450-B5DD-C625F0B91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571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57BF1DC-200F-499C-84DB-2F772FAB8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959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D876B2D-15BD-40DE-8B27-EC2482477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7492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FF7001BA-7614-4749-93D6-8897F8FFA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341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xmlns="" id="{72714087-6871-4319-AC2E-31811E71E2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1054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836EAA25-5AD2-4E02-836A-A3C4068BA1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833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xmlns="" id="{8E606A8F-271F-467C-B6BB-2DB81274AF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6858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E01E219C-A13A-4A64-AB28-772BFCA0F9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16646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092C29AA-C7A2-4579-959F-197AA5DB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5646776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0B1CBFBF-1638-41F6-9C7C-4A1F2101A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6179211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Slide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9BB9A662-B70E-40D0-BFFE-50EA56919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3" name="Pentagon 6">
            <a:extLst>
              <a:ext uri="{FF2B5EF4-FFF2-40B4-BE49-F238E27FC236}">
                <a16:creationId xmlns:a16="http://schemas.microsoft.com/office/drawing/2014/main" xmlns="" id="{3B4B2CE0-A5ED-43F0-89BF-F27BF1537413}"/>
              </a:ext>
            </a:extLst>
          </p:cNvPr>
          <p:cNvSpPr/>
          <p:nvPr userDrawn="1"/>
        </p:nvSpPr>
        <p:spPr>
          <a:xfrm>
            <a:off x="0" y="-1"/>
            <a:ext cx="6095999" cy="6857993"/>
          </a:xfrm>
          <a:prstGeom prst="homePlate">
            <a:avLst>
              <a:gd name="adj" fmla="val 0"/>
            </a:avLst>
          </a:prstGeom>
          <a:solidFill>
            <a:srgbClr val="26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620D1D-2A81-4D38-BE35-26998D9BC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99" y="2001030"/>
            <a:ext cx="6633000" cy="371098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713C7F5-24A6-4EFF-A0EE-1638BD7E816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586BC22-B8D4-41F8-B917-311751D422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5007" y="2181887"/>
            <a:ext cx="4146486" cy="260739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9B67CC3-9EB9-4B48-AA58-4F36E1547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5194" y="340093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A0E455C-F560-47FF-9E09-342ACA9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09" y="1473338"/>
            <a:ext cx="2691688" cy="171117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0E1DFB9B-6A31-4A0E-9618-61C0592CD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309" y="3426436"/>
            <a:ext cx="2691688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E90F27A0-F99E-4C77-91DC-7B5A469A74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1862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37A21938-5B29-44FE-A740-2C080E2377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91862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1EBD9CD3-4600-4130-AB4C-02E38AE80A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91861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235D8ECE-9920-4D5E-87B3-76BD42719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91861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DD563D96-1C1B-46AC-AC06-6DAF6B4F0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9161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86C3DF61-CD19-4AEF-BE44-F9E4DC6EC3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79161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9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4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2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36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4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6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196EDDA7-0650-4796-B4E8-AF13259AA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entagon 6">
            <a:extLst>
              <a:ext uri="{FF2B5EF4-FFF2-40B4-BE49-F238E27FC236}">
                <a16:creationId xmlns:a16="http://schemas.microsoft.com/office/drawing/2014/main" xmlns="" id="{F1A0CE6C-B880-4378-B4CA-62507D16D54C}"/>
              </a:ext>
            </a:extLst>
          </p:cNvPr>
          <p:cNvSpPr/>
          <p:nvPr userDrawn="1"/>
        </p:nvSpPr>
        <p:spPr>
          <a:xfrm>
            <a:off x="0" y="-1"/>
            <a:ext cx="4703974" cy="68579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97E5C8E-55D6-4C93-8FCF-726DD286D06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67159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599B4F3-7A42-4E91-A4B2-656BE64BF671}"/>
              </a:ext>
            </a:extLst>
          </p:cNvPr>
          <p:cNvCxnSpPr>
            <a:cxnSpLocks/>
          </p:cNvCxnSpPr>
          <p:nvPr userDrawn="1"/>
        </p:nvCxnSpPr>
        <p:spPr>
          <a:xfrm flipH="1">
            <a:off x="3695116" y="2776939"/>
            <a:ext cx="336665" cy="0"/>
          </a:xfrm>
          <a:prstGeom prst="line">
            <a:avLst/>
          </a:prstGeom>
          <a:ln w="3810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52E913-DE11-42BF-B2AC-A11D91F977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1465" y="5045237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D79C1FCF-3666-4EEC-B296-137D705250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4180" y="2109104"/>
            <a:ext cx="3477601" cy="23768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KLIKNUTÍM ZADAJTE TEXT</a:t>
            </a:r>
            <a:endParaRPr lang="sk-SK" noProof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E8E5CCF-E980-4F35-923C-C08C11F14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0" y="529211"/>
            <a:ext cx="2893544" cy="525341"/>
          </a:xfrm>
          <a:prstGeom prst="rect">
            <a:avLst/>
          </a:prstGeo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0E9A2716-7FA2-4387-B056-EF9ACEB9F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569" y="5510204"/>
            <a:ext cx="3478212" cy="1347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+ 421 2 </a:t>
            </a:r>
            <a:r>
              <a:rPr lang="en-US" dirty="0" smtClean="0"/>
              <a:t>20928</a:t>
            </a:r>
            <a:r>
              <a:rPr lang="sk-SK" dirty="0" smtClean="0"/>
              <a:t>045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 smtClean="0"/>
              <a:t>andrej.chudy</a:t>
            </a:r>
            <a:r>
              <a:rPr lang="en-US" dirty="0" smtClean="0"/>
              <a:t>@vicepremier.gov.sk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5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Slide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F9B8B5-3DAA-4CE8-8EE6-493E91D3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87D5960D-953C-4B5E-B0A5-FE205920F047}"/>
              </a:ext>
            </a:extLst>
          </p:cNvPr>
          <p:cNvSpPr/>
          <p:nvPr userDrawn="1"/>
        </p:nvSpPr>
        <p:spPr>
          <a:xfrm>
            <a:off x="3355943" y="1"/>
            <a:ext cx="88360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1CB7B013-6BCB-4660-B6CB-9182D6A52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19" y="1094585"/>
            <a:ext cx="2955684" cy="5187144"/>
          </a:xfrm>
          <a:prstGeom prst="rect">
            <a:avLst/>
          </a:prstGeom>
        </p:spPr>
      </p:pic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8D4EEE83-F290-45DF-B9E2-16597032C1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02734" y="1637133"/>
            <a:ext cx="2048712" cy="360143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xmlns="" id="{2208861A-41FB-450A-ADC3-40E13AFB24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0452" y="1637134"/>
            <a:ext cx="0" cy="3797216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24FEA315-59FE-498D-8235-7F1B42C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94C9032E-D1C9-476C-9C06-5E1202028A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xmlns="" id="{6A719A60-ADE0-4C6A-B517-CC590DFE985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52499" y="0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text 6">
            <a:extLst>
              <a:ext uri="{FF2B5EF4-FFF2-40B4-BE49-F238E27FC236}">
                <a16:creationId xmlns:a16="http://schemas.microsoft.com/office/drawing/2014/main" xmlns="" id="{A8601E21-7A20-4879-BC64-8AC782CB98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82126" y="142364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xmlns="" id="{66F8172D-A392-4C37-99B8-1E4DF6179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2125" y="3008109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17" name="Zástupný objekt pre text 6">
            <a:extLst>
              <a:ext uri="{FF2B5EF4-FFF2-40B4-BE49-F238E27FC236}">
                <a16:creationId xmlns:a16="http://schemas.microsoft.com/office/drawing/2014/main" xmlns="" id="{EDEB6987-43C2-4328-9ADD-A514E2E61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2125" y="4597697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95081A35-AA40-4E06-A67E-655155466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Slide Proces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xmlns="" id="{0C3C1CFE-7F48-4FAE-B5DE-685F63765EE2}"/>
              </a:ext>
            </a:extLst>
          </p:cNvPr>
          <p:cNvSpPr/>
          <p:nvPr userDrawn="1"/>
        </p:nvSpPr>
        <p:spPr>
          <a:xfrm>
            <a:off x="4264696" y="1955704"/>
            <a:ext cx="3551723" cy="3551723"/>
          </a:xfrm>
          <a:prstGeom prst="ellipse">
            <a:avLst/>
          </a:prstGeom>
          <a:noFill/>
          <a:ln w="127000">
            <a:solidFill>
              <a:srgbClr val="0055A1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xmlns="" id="{0B796A2B-00F6-4AB8-BE01-C1CF190297EC}"/>
              </a:ext>
            </a:extLst>
          </p:cNvPr>
          <p:cNvSpPr/>
          <p:nvPr userDrawn="1"/>
        </p:nvSpPr>
        <p:spPr>
          <a:xfrm>
            <a:off x="705531" y="1955704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4">
            <a:extLst>
              <a:ext uri="{FF2B5EF4-FFF2-40B4-BE49-F238E27FC236}">
                <a16:creationId xmlns:a16="http://schemas.microsoft.com/office/drawing/2014/main" xmlns="" id="{F8364095-6144-4928-A841-E7914B576FB5}"/>
              </a:ext>
            </a:extLst>
          </p:cNvPr>
          <p:cNvSpPr/>
          <p:nvPr userDrawn="1"/>
        </p:nvSpPr>
        <p:spPr>
          <a:xfrm>
            <a:off x="706660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6">
            <a:extLst>
              <a:ext uri="{FF2B5EF4-FFF2-40B4-BE49-F238E27FC236}">
                <a16:creationId xmlns:a16="http://schemas.microsoft.com/office/drawing/2014/main" xmlns="" id="{F990EE39-1E2F-4AAC-8992-D8E0E68DC130}"/>
              </a:ext>
            </a:extLst>
          </p:cNvPr>
          <p:cNvSpPr/>
          <p:nvPr userDrawn="1"/>
        </p:nvSpPr>
        <p:spPr>
          <a:xfrm rot="10800000">
            <a:off x="4265825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005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93AB1267-59FA-48A6-8E8D-A9D74C4D863C}"/>
              </a:ext>
            </a:extLst>
          </p:cNvPr>
          <p:cNvSpPr/>
          <p:nvPr userDrawn="1"/>
        </p:nvSpPr>
        <p:spPr>
          <a:xfrm>
            <a:off x="7812710" y="1955704"/>
            <a:ext cx="3551723" cy="3551723"/>
          </a:xfrm>
          <a:prstGeom prst="ellipse">
            <a:avLst/>
          </a:prstGeom>
          <a:noFill/>
          <a:ln w="127000">
            <a:solidFill>
              <a:srgbClr val="ED1C24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8">
            <a:extLst>
              <a:ext uri="{FF2B5EF4-FFF2-40B4-BE49-F238E27FC236}">
                <a16:creationId xmlns:a16="http://schemas.microsoft.com/office/drawing/2014/main" xmlns="" id="{CD057AFD-C9CE-4580-A8DD-C7238E756BEC}"/>
              </a:ext>
            </a:extLst>
          </p:cNvPr>
          <p:cNvSpPr/>
          <p:nvPr userDrawn="1"/>
        </p:nvSpPr>
        <p:spPr>
          <a:xfrm>
            <a:off x="7813839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1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001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xmlns="" id="{B87432CC-6787-45E0-8608-1EA05C9B0E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8280" y="238249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8" name="Zástupný objekt pre text 6">
            <a:extLst>
              <a:ext uri="{FF2B5EF4-FFF2-40B4-BE49-F238E27FC236}">
                <a16:creationId xmlns:a16="http://schemas.microsoft.com/office/drawing/2014/main" xmlns="" id="{3562C42E-BCA8-4492-A579-BA16697569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09063" y="2389750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25" name="Zástupný objekt pre text 6">
            <a:extLst>
              <a:ext uri="{FF2B5EF4-FFF2-40B4-BE49-F238E27FC236}">
                <a16:creationId xmlns:a16="http://schemas.microsoft.com/office/drawing/2014/main" xmlns="" id="{8095B9A2-23B6-4676-BC69-205FEAAD24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809" y="2389750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EDD36692-36FF-49DF-A9E1-8BBD4C334B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3784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F96A8B5D-6880-4E06-877B-4443CD5E5B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784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FB018BE1-821F-47A7-8943-39FFDB1D66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32192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FDFE4AB0-8649-4FC8-B6DA-EDA1F4852F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2192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288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28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288" fill="hold" grpId="0" nodeType="withEffect" nodePh="1">
                                      <p:stCondLst>
                                        <p:cond delay="1200"/>
                                      </p:stCondLst>
                                      <p:endCondLst>
                                        <p:cond evt="begin" delay="0">
                                          <p:tn val="5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288" fill="hold" grpId="0" nodeType="withEffect" nodePh="1">
                                      <p:stCondLst>
                                        <p:cond delay="1200"/>
                                      </p:stCondLst>
                                      <p:endCondLst>
                                        <p:cond evt="begin" delay="0">
                                          <p:tn val="5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288" fill="hold" grpId="0" nodeType="withEffect" nodePh="1">
                                      <p:stCondLst>
                                        <p:cond delay="1400"/>
                                      </p:stCondLst>
                                      <p:endCondLst>
                                        <p:cond evt="begin" delay="0">
                                          <p:tn val="6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288" fill="hold" grpId="0" nodeType="withEffect" nodePh="1">
                                      <p:stCondLst>
                                        <p:cond delay="1400"/>
                                      </p:stCondLst>
                                      <p:endCondLst>
                                        <p:cond evt="begin" delay="0">
                                          <p:tn val="7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0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0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2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2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4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400"/>
                      </p:stCondLst>
                      <p:endCondLst>
                        <p:cond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288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28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288" fill="hold" grpId="0" nodeType="withEffect" nodePh="1">
                                      <p:stCondLst>
                                        <p:cond delay="1200"/>
                                      </p:stCondLst>
                                      <p:endCondLst>
                                        <p:cond evt="begin" delay="0">
                                          <p:tn val="5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288" fill="hold" grpId="0" nodeType="withEffect" nodePh="1">
                                      <p:stCondLst>
                                        <p:cond delay="1200"/>
                                      </p:stCondLst>
                                      <p:endCondLst>
                                        <p:cond evt="begin" delay="0">
                                          <p:tn val="5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288" fill="hold" grpId="0" nodeType="withEffect" nodePh="1">
                                      <p:stCondLst>
                                        <p:cond delay="1400"/>
                                      </p:stCondLst>
                                      <p:endCondLst>
                                        <p:cond evt="begin" delay="0">
                                          <p:tn val="6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288" fill="hold" grpId="0" nodeType="withEffect" nodePh="1">
                                      <p:stCondLst>
                                        <p:cond delay="1400"/>
                                      </p:stCondLst>
                                      <p:endCondLst>
                                        <p:cond evt="begin" delay="0">
                                          <p:tn val="7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4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withEffect">
                      <p:stCondLst>
                        <p:cond delay="1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200"/>
                      </p:stCondLst>
                      <p:endCondLst>
                        <p:cond evt="begin" delay="0">
                          <p:tn val="54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200"/>
                      </p:stCondLst>
                      <p:endCondLst>
                        <p:cond evt="begin" delay="0">
                          <p:tn val="5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400"/>
                      </p:stCondLst>
                      <p:endCondLst>
                        <p:cond evt="begin" delay="0">
                          <p:tn val="7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400"/>
                      </p:stCondLst>
                      <p:endCondLst>
                        <p:cond evt="begin" delay="0">
                          <p:tn val="66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Slide infografika C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xmlns="" id="{86D98E0A-D6C2-4D7E-B136-9F6931895FEE}"/>
              </a:ext>
            </a:extLst>
          </p:cNvPr>
          <p:cNvCxnSpPr>
            <a:cxnSpLocks/>
          </p:cNvCxnSpPr>
          <p:nvPr userDrawn="1"/>
        </p:nvCxnSpPr>
        <p:spPr>
          <a:xfrm>
            <a:off x="1459548" y="4123705"/>
            <a:ext cx="9272904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0A8A9D1E-2BF0-4DC3-AE56-6757F6CF4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73472033-092B-4450-B5DD-C625F0B916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571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57BF1DC-200F-499C-84DB-2F772FAB8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9593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D876B2D-15BD-40DE-8B27-EC2482477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7492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FF7001BA-7614-4749-93D6-8897F8FFA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3413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BC37B84D-2D3C-4370-A125-F43F27095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1143724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89B21039-39AF-48BC-B83C-E2FE38FB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19"/>
            <a:ext cx="10515600" cy="79540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19" name="Zástupný objekt pre text 6">
            <a:extLst>
              <a:ext uri="{FF2B5EF4-FFF2-40B4-BE49-F238E27FC236}">
                <a16:creationId xmlns:a16="http://schemas.microsoft.com/office/drawing/2014/main" xmlns="" id="{1484E34D-059E-437A-85BC-185D85032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9324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sk-SK" dirty="0"/>
          </a:p>
        </p:txBody>
      </p:sp>
      <p:sp>
        <p:nvSpPr>
          <p:cNvPr id="20" name="Zástupný objekt pre text 6">
            <a:extLst>
              <a:ext uri="{FF2B5EF4-FFF2-40B4-BE49-F238E27FC236}">
                <a16:creationId xmlns:a16="http://schemas.microsoft.com/office/drawing/2014/main" xmlns="" id="{9BD5455B-54C1-410D-8BB7-45EB8A5B9E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908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sk-SK" dirty="0"/>
          </a:p>
        </p:txBody>
      </p:sp>
      <p:sp>
        <p:nvSpPr>
          <p:cNvPr id="21" name="Zástupný objekt pre text 6">
            <a:extLst>
              <a:ext uri="{FF2B5EF4-FFF2-40B4-BE49-F238E27FC236}">
                <a16:creationId xmlns:a16="http://schemas.microsoft.com/office/drawing/2014/main" xmlns="" id="{3A60DD56-D053-4854-8466-E5822A6A0E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2829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sk-SK" dirty="0"/>
          </a:p>
        </p:txBody>
      </p:sp>
      <p:sp>
        <p:nvSpPr>
          <p:cNvPr id="22" name="Zástupný objekt pre text 6">
            <a:extLst>
              <a:ext uri="{FF2B5EF4-FFF2-40B4-BE49-F238E27FC236}">
                <a16:creationId xmlns:a16="http://schemas.microsoft.com/office/drawing/2014/main" xmlns="" id="{D3A490DC-6BA7-4DA7-B87B-3E42157A2D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29009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29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Slide Kruh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7138" y="3046484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138" y="2347116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3AD95C84-B5A4-469D-B827-401179B9644E}"/>
              </a:ext>
            </a:extLst>
          </p:cNvPr>
          <p:cNvGrpSpPr/>
          <p:nvPr userDrawn="1"/>
        </p:nvGrpSpPr>
        <p:grpSpPr>
          <a:xfrm>
            <a:off x="3997938" y="1639719"/>
            <a:ext cx="4195796" cy="4196921"/>
            <a:chOff x="3997938" y="1422361"/>
            <a:chExt cx="4195796" cy="419692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7ADCA2D0-9BF7-4F97-A26D-64D6FC05B2C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263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xmlns="" id="{BC504BBB-DEA3-48D6-9B41-CE58AF4AAAC7}"/>
                </a:ext>
              </a:extLst>
            </p:cNvPr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CDEC646-DC74-4020-9E06-84A5C50FFA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BB40E115-DECF-45C3-8AE1-AFA4C2559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4DEEAB0E-59CC-4D8F-B19F-A6C3D000343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xmlns="" id="{EFFC87F2-5F46-4E58-8879-01267003897E}"/>
                </a:ext>
              </a:extLst>
            </p:cNvPr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xmlns="" id="{565BCBC5-49CB-43D3-841B-CC49078144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18288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xmlns="" id="{171F6B7F-CF3A-4667-AD5C-DCCE001A5C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grpSp>
          <p:nvGrpSpPr>
            <p:cNvPr id="28" name="Group 16">
              <a:extLst>
                <a:ext uri="{FF2B5EF4-FFF2-40B4-BE49-F238E27FC236}">
                  <a16:creationId xmlns:a16="http://schemas.microsoft.com/office/drawing/2014/main" xmlns="" id="{D399466D-6DB2-4F13-BD54-C40732927D4F}"/>
                </a:ext>
              </a:extLst>
            </p:cNvPr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xmlns="" id="{A3C6AFF9-41D5-44E1-A1B2-890611760E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xmlns="" id="{DCCBBB44-1BA9-482F-B4FD-6060495156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18288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1</a:t>
                </a:r>
              </a:p>
            </p:txBody>
          </p:sp>
        </p:grp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22D56E9C-D927-4FD5-971C-3676C7B9D15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18288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k-SK" sz="2400" noProof="0" dirty="0">
                  <a:solidFill>
                    <a:srgbClr val="FFFFFF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53CF5ED7-E261-425E-99E5-C79D46D72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7138" y="512844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DFD850A-44EB-4F51-AA1B-FA17FC19A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7138" y="442907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55559D7E-A13B-4752-B509-C14F7F8CF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5535" y="295323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8F49B87A-A126-4AB0-B102-393D722953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55535" y="225386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1651FEA7-34DD-4785-BD92-78080CDD7A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5535" y="497120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F96FAB4E-A55C-4939-8A91-6BD1F1D576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55535" y="427184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9" name="Straight Connector 45">
            <a:extLst>
              <a:ext uri="{FF2B5EF4-FFF2-40B4-BE49-F238E27FC236}">
                <a16:creationId xmlns:a16="http://schemas.microsoft.com/office/drawing/2014/main" xmlns="" id="{5DD86353-10D5-476C-9DCB-E1BB28910D5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367348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xmlns="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Obrázok 33">
            <a:extLst>
              <a:ext uri="{FF2B5EF4-FFF2-40B4-BE49-F238E27FC236}">
                <a16:creationId xmlns:a16="http://schemas.microsoft.com/office/drawing/2014/main" xmlns="" id="{8F94217F-73DA-4187-8DD4-498A80FDB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00" y="3405442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Slide Šípky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xmlns="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B7329890-629E-4184-B498-2DB72B6603B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483962" y="1938857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D29291E-3A15-4263-BD78-12175A9B8C20}"/>
              </a:ext>
            </a:extLst>
          </p:cNvPr>
          <p:cNvGrpSpPr/>
          <p:nvPr userDrawn="1"/>
        </p:nvGrpSpPr>
        <p:grpSpPr>
          <a:xfrm>
            <a:off x="3895337" y="1709785"/>
            <a:ext cx="7068327" cy="937846"/>
            <a:chOff x="3895337" y="1709785"/>
            <a:chExt cx="7068327" cy="937846"/>
          </a:xfrm>
          <a:solidFill>
            <a:schemeClr val="bg2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A8B8A502-E85E-41A1-8714-A9133D79A2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3972" y="1938857"/>
              <a:ext cx="6559692" cy="479703"/>
            </a:xfrm>
            <a:custGeom>
              <a:avLst/>
              <a:gdLst>
                <a:gd name="T0" fmla="*/ 1152 w 1152"/>
                <a:gd name="T1" fmla="*/ 178 h 178"/>
                <a:gd name="T2" fmla="*/ 0 w 1152"/>
                <a:gd name="T3" fmla="*/ 178 h 178"/>
                <a:gd name="T4" fmla="*/ 178 w 1152"/>
                <a:gd name="T5" fmla="*/ 0 h 178"/>
                <a:gd name="T6" fmla="*/ 1152 w 1152"/>
                <a:gd name="T7" fmla="*/ 0 h 178"/>
                <a:gd name="T8" fmla="*/ 1152 w 1152"/>
                <a:gd name="T9" fmla="*/ 178 h 178"/>
                <a:gd name="connsiteX0" fmla="*/ 10000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10000 w 21105"/>
                <a:gd name="connsiteY4" fmla="*/ 10312 h 10312"/>
                <a:gd name="connsiteX0" fmla="*/ 21105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21105 w 21105"/>
                <a:gd name="connsiteY4" fmla="*/ 10312 h 10312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313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57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 h 10000"/>
                <a:gd name="connsiteX4" fmla="*/ 21105 w 21129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" h="10000">
                  <a:moveTo>
                    <a:pt x="21105" y="10000"/>
                  </a:moveTo>
                  <a:lnTo>
                    <a:pt x="0" y="10000"/>
                  </a:lnTo>
                  <a:lnTo>
                    <a:pt x="1545" y="0"/>
                  </a:lnTo>
                  <a:lnTo>
                    <a:pt x="21129" y="1"/>
                  </a:lnTo>
                  <a:lnTo>
                    <a:pt x="21105" y="10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xmlns="" id="{178BD85C-C5D5-4F1F-9CDC-4E4944D80D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95337" y="1709785"/>
              <a:ext cx="520127" cy="937846"/>
            </a:xfrm>
            <a:custGeom>
              <a:avLst/>
              <a:gdLst>
                <a:gd name="T0" fmla="*/ 193 w 193"/>
                <a:gd name="T1" fmla="*/ 175 h 348"/>
                <a:gd name="T2" fmla="*/ 0 w 193"/>
                <a:gd name="T3" fmla="*/ 0 h 348"/>
                <a:gd name="T4" fmla="*/ 0 w 193"/>
                <a:gd name="T5" fmla="*/ 175 h 348"/>
                <a:gd name="T6" fmla="*/ 0 w 193"/>
                <a:gd name="T7" fmla="*/ 348 h 348"/>
                <a:gd name="T8" fmla="*/ 193 w 193"/>
                <a:gd name="T9" fmla="*/ 1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8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48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1</a:t>
              </a:r>
            </a:p>
          </p:txBody>
        </p:sp>
      </p:grpSp>
      <p:sp>
        <p:nvSpPr>
          <p:cNvPr id="51" name="Freeform 13">
            <a:extLst>
              <a:ext uri="{FF2B5EF4-FFF2-40B4-BE49-F238E27FC236}">
                <a16:creationId xmlns:a16="http://schemas.microsoft.com/office/drawing/2014/main" xmlns="" id="{6461A7CD-8538-4CA7-A8E0-0EF5D7ED61E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869512" y="3084214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xmlns="" id="{3F031E7B-DAC5-42B1-B4FE-B70EA9914B59}"/>
              </a:ext>
            </a:extLst>
          </p:cNvPr>
          <p:cNvGrpSpPr/>
          <p:nvPr userDrawn="1"/>
        </p:nvGrpSpPr>
        <p:grpSpPr>
          <a:xfrm>
            <a:off x="5062071" y="2852448"/>
            <a:ext cx="5287144" cy="940541"/>
            <a:chOff x="5062071" y="2852448"/>
            <a:chExt cx="5287144" cy="940541"/>
          </a:xfrm>
          <a:solidFill>
            <a:schemeClr val="accent2"/>
          </a:solidFill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CA99065E-A8CA-4930-B374-344F041357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8039" y="3084214"/>
              <a:ext cx="4881176" cy="477008"/>
            </a:xfrm>
            <a:custGeom>
              <a:avLst/>
              <a:gdLst>
                <a:gd name="T0" fmla="*/ 924 w 924"/>
                <a:gd name="T1" fmla="*/ 177 h 177"/>
                <a:gd name="T2" fmla="*/ 0 w 924"/>
                <a:gd name="T3" fmla="*/ 177 h 177"/>
                <a:gd name="T4" fmla="*/ 178 w 924"/>
                <a:gd name="T5" fmla="*/ 0 h 177"/>
                <a:gd name="T6" fmla="*/ 924 w 924"/>
                <a:gd name="T7" fmla="*/ 0 h 177"/>
                <a:gd name="T8" fmla="*/ 924 w 924"/>
                <a:gd name="T9" fmla="*/ 177 h 177"/>
                <a:gd name="connsiteX0" fmla="*/ 10000 w 19602"/>
                <a:gd name="connsiteY0" fmla="*/ 10000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0000 w 19602"/>
                <a:gd name="connsiteY4" fmla="*/ 10000 h 10000"/>
                <a:gd name="connsiteX0" fmla="*/ 19481 w 19602"/>
                <a:gd name="connsiteY0" fmla="*/ 9843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9481 w 19602"/>
                <a:gd name="connsiteY4" fmla="*/ 9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" h="10000">
                  <a:moveTo>
                    <a:pt x="19481" y="9843"/>
                  </a:moveTo>
                  <a:lnTo>
                    <a:pt x="0" y="10000"/>
                  </a:lnTo>
                  <a:lnTo>
                    <a:pt x="1926" y="0"/>
                  </a:lnTo>
                  <a:lnTo>
                    <a:pt x="19602" y="0"/>
                  </a:lnTo>
                  <a:cubicBezTo>
                    <a:pt x="19562" y="3281"/>
                    <a:pt x="19521" y="6562"/>
                    <a:pt x="19481" y="9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0005A199-162B-4229-85D7-02828EFA82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2071" y="2852448"/>
              <a:ext cx="520127" cy="940541"/>
            </a:xfrm>
            <a:custGeom>
              <a:avLst/>
              <a:gdLst>
                <a:gd name="T0" fmla="*/ 193 w 193"/>
                <a:gd name="T1" fmla="*/ 173 h 349"/>
                <a:gd name="T2" fmla="*/ 0 w 193"/>
                <a:gd name="T3" fmla="*/ 0 h 349"/>
                <a:gd name="T4" fmla="*/ 0 w 193"/>
                <a:gd name="T5" fmla="*/ 173 h 349"/>
                <a:gd name="T6" fmla="*/ 0 w 193"/>
                <a:gd name="T7" fmla="*/ 349 h 349"/>
                <a:gd name="T8" fmla="*/ 193 w 193"/>
                <a:gd name="T9" fmla="*/ 1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9">
                  <a:moveTo>
                    <a:pt x="193" y="173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0" y="349"/>
                  </a:lnTo>
                  <a:lnTo>
                    <a:pt x="19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2</a:t>
              </a:r>
            </a:p>
          </p:txBody>
        </p:sp>
      </p:grpSp>
      <p:sp>
        <p:nvSpPr>
          <p:cNvPr id="55" name="Freeform 21">
            <a:extLst>
              <a:ext uri="{FF2B5EF4-FFF2-40B4-BE49-F238E27FC236}">
                <a16:creationId xmlns:a16="http://schemas.microsoft.com/office/drawing/2014/main" xmlns="" id="{D3678DE4-98A8-44F9-B6AD-C85794B0C58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246976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6" name="Group 32">
            <a:extLst>
              <a:ext uri="{FF2B5EF4-FFF2-40B4-BE49-F238E27FC236}">
                <a16:creationId xmlns:a16="http://schemas.microsoft.com/office/drawing/2014/main" xmlns="" id="{71F965C3-C354-4793-86B1-65AF21529B5E}"/>
              </a:ext>
            </a:extLst>
          </p:cNvPr>
          <p:cNvGrpSpPr/>
          <p:nvPr userDrawn="1"/>
        </p:nvGrpSpPr>
        <p:grpSpPr>
          <a:xfrm>
            <a:off x="6228805" y="3989720"/>
            <a:ext cx="3497873" cy="945931"/>
            <a:chOff x="6228805" y="3989720"/>
            <a:chExt cx="3497873" cy="945931"/>
          </a:xfrm>
          <a:solidFill>
            <a:schemeClr val="accent3"/>
          </a:solidFill>
        </p:grpSpPr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C6FC3C64-84BB-4097-BFF6-38B1F1D008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7303" y="4219394"/>
              <a:ext cx="2999375" cy="494669"/>
            </a:xfrm>
            <a:custGeom>
              <a:avLst/>
              <a:gdLst>
                <a:gd name="T0" fmla="*/ 693 w 693"/>
                <a:gd name="T1" fmla="*/ 178 h 178"/>
                <a:gd name="T2" fmla="*/ 0 w 693"/>
                <a:gd name="T3" fmla="*/ 178 h 178"/>
                <a:gd name="T4" fmla="*/ 178 w 693"/>
                <a:gd name="T5" fmla="*/ 0 h 178"/>
                <a:gd name="T6" fmla="*/ 693 w 693"/>
                <a:gd name="T7" fmla="*/ 0 h 178"/>
                <a:gd name="T8" fmla="*/ 693 w 693"/>
                <a:gd name="T9" fmla="*/ 178 h 178"/>
                <a:gd name="connsiteX0" fmla="*/ 10000 w 16060"/>
                <a:gd name="connsiteY0" fmla="*/ 10156 h 10156"/>
                <a:gd name="connsiteX1" fmla="*/ 0 w 16060"/>
                <a:gd name="connsiteY1" fmla="*/ 10156 h 10156"/>
                <a:gd name="connsiteX2" fmla="*/ 2569 w 16060"/>
                <a:gd name="connsiteY2" fmla="*/ 156 h 10156"/>
                <a:gd name="connsiteX3" fmla="*/ 16060 w 16060"/>
                <a:gd name="connsiteY3" fmla="*/ 0 h 10156"/>
                <a:gd name="connsiteX4" fmla="*/ 10000 w 16060"/>
                <a:gd name="connsiteY4" fmla="*/ 10156 h 10156"/>
                <a:gd name="connsiteX0" fmla="*/ 16060 w 16060"/>
                <a:gd name="connsiteY0" fmla="*/ 10312 h 10312"/>
                <a:gd name="connsiteX1" fmla="*/ 0 w 16060"/>
                <a:gd name="connsiteY1" fmla="*/ 10156 h 10312"/>
                <a:gd name="connsiteX2" fmla="*/ 2569 w 16060"/>
                <a:gd name="connsiteY2" fmla="*/ 156 h 10312"/>
                <a:gd name="connsiteX3" fmla="*/ 16060 w 16060"/>
                <a:gd name="connsiteY3" fmla="*/ 0 h 10312"/>
                <a:gd name="connsiteX4" fmla="*/ 16060 w 16060"/>
                <a:gd name="connsiteY4" fmla="*/ 10312 h 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0" h="10312">
                  <a:moveTo>
                    <a:pt x="16060" y="10312"/>
                  </a:moveTo>
                  <a:lnTo>
                    <a:pt x="0" y="10156"/>
                  </a:lnTo>
                  <a:lnTo>
                    <a:pt x="2569" y="156"/>
                  </a:lnTo>
                  <a:lnTo>
                    <a:pt x="16060" y="0"/>
                  </a:lnTo>
                  <a:lnTo>
                    <a:pt x="16060" y="10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xmlns="" id="{A2DB669A-637E-4ACC-BEC9-EFDEDB386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28805" y="3989720"/>
              <a:ext cx="520127" cy="945931"/>
            </a:xfrm>
            <a:custGeom>
              <a:avLst/>
              <a:gdLst>
                <a:gd name="T0" fmla="*/ 193 w 193"/>
                <a:gd name="T1" fmla="*/ 176 h 351"/>
                <a:gd name="T2" fmla="*/ 0 w 193"/>
                <a:gd name="T3" fmla="*/ 0 h 351"/>
                <a:gd name="T4" fmla="*/ 0 w 193"/>
                <a:gd name="T5" fmla="*/ 176 h 351"/>
                <a:gd name="T6" fmla="*/ 0 w 193"/>
                <a:gd name="T7" fmla="*/ 351 h 351"/>
                <a:gd name="T8" fmla="*/ 193 w 193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1">
                  <a:moveTo>
                    <a:pt x="193" y="176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0" y="351"/>
                  </a:ln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3</a:t>
              </a:r>
            </a:p>
          </p:txBody>
        </p:sp>
      </p:grpSp>
      <p:sp>
        <p:nvSpPr>
          <p:cNvPr id="59" name="Freeform 29">
            <a:extLst>
              <a:ext uri="{FF2B5EF4-FFF2-40B4-BE49-F238E27FC236}">
                <a16:creationId xmlns:a16="http://schemas.microsoft.com/office/drawing/2014/main" xmlns="" id="{1FABEB71-73AB-4FD9-A4D2-4B34E813A50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632526" y="5356065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263C8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60" name="Group 35">
            <a:extLst>
              <a:ext uri="{FF2B5EF4-FFF2-40B4-BE49-F238E27FC236}">
                <a16:creationId xmlns:a16="http://schemas.microsoft.com/office/drawing/2014/main" xmlns="" id="{75DC72AD-897E-4217-9B2A-503598DAACC4}"/>
              </a:ext>
            </a:extLst>
          </p:cNvPr>
          <p:cNvGrpSpPr/>
          <p:nvPr userDrawn="1"/>
        </p:nvGrpSpPr>
        <p:grpSpPr>
          <a:xfrm>
            <a:off x="7395540" y="5121603"/>
            <a:ext cx="1716689" cy="943236"/>
            <a:chOff x="7395540" y="5121603"/>
            <a:chExt cx="1716689" cy="943236"/>
          </a:xfrm>
          <a:solidFill>
            <a:srgbClr val="263C80"/>
          </a:solidFill>
        </p:grpSpPr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B263DEEF-1975-4F50-AB0F-348EA0D83F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9073" y="5356065"/>
              <a:ext cx="1253156" cy="479703"/>
            </a:xfrm>
            <a:custGeom>
              <a:avLst/>
              <a:gdLst>
                <a:gd name="T0" fmla="*/ 465 w 465"/>
                <a:gd name="T1" fmla="*/ 178 h 178"/>
                <a:gd name="T2" fmla="*/ 0 w 465"/>
                <a:gd name="T3" fmla="*/ 178 h 178"/>
                <a:gd name="T4" fmla="*/ 178 w 465"/>
                <a:gd name="T5" fmla="*/ 0 h 178"/>
                <a:gd name="T6" fmla="*/ 465 w 465"/>
                <a:gd name="T7" fmla="*/ 0 h 178"/>
                <a:gd name="T8" fmla="*/ 465 w 46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78">
                  <a:moveTo>
                    <a:pt x="465" y="178"/>
                  </a:moveTo>
                  <a:lnTo>
                    <a:pt x="0" y="178"/>
                  </a:lnTo>
                  <a:lnTo>
                    <a:pt x="178" y="0"/>
                  </a:lnTo>
                  <a:lnTo>
                    <a:pt x="465" y="0"/>
                  </a:lnTo>
                  <a:lnTo>
                    <a:pt x="465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xmlns="" id="{E892521A-6958-416E-BDCC-FE535EDDD8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95540" y="5121603"/>
              <a:ext cx="520127" cy="943236"/>
            </a:xfrm>
            <a:custGeom>
              <a:avLst/>
              <a:gdLst>
                <a:gd name="T0" fmla="*/ 193 w 193"/>
                <a:gd name="T1" fmla="*/ 175 h 350"/>
                <a:gd name="T2" fmla="*/ 0 w 193"/>
                <a:gd name="T3" fmla="*/ 0 h 350"/>
                <a:gd name="T4" fmla="*/ 0 w 193"/>
                <a:gd name="T5" fmla="*/ 175 h 350"/>
                <a:gd name="T6" fmla="*/ 0 w 193"/>
                <a:gd name="T7" fmla="*/ 350 h 350"/>
                <a:gd name="T8" fmla="*/ 193 w 193"/>
                <a:gd name="T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0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50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4</a:t>
              </a:r>
            </a:p>
          </p:txBody>
        </p:sp>
      </p:grp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ABDB4E91-EFAF-4058-85A6-B6BF7C3F29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847" y="181336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2404F7DB-2142-4090-8BE4-28FD5E546A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908" y="221549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0BAAA097-69A7-488F-A147-D9227687D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1135" y="2948098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xmlns="" id="{FC611F7A-C823-45B6-8CD7-8B0B32157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10196" y="3350234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17FF75A5-54FE-4D1C-9ADB-A0E30F812D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96058" y="4078307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B46C6CBB-7954-4FA0-B3BC-81725DB239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05119" y="4480443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xmlns="" id="{193A5C7E-990C-4FC6-883D-0A78F9042C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84709" y="523680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xmlns="" id="{DFC0DD53-B84C-4925-907E-FED1F5900E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93770" y="563893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0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5" grpId="0" animBg="1"/>
      <p:bldP spid="59" grpId="0" animBg="1"/>
      <p:bldP spid="6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lide Kolieska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95" name="Freeform 12">
            <a:extLst>
              <a:ext uri="{FF2B5EF4-FFF2-40B4-BE49-F238E27FC236}">
                <a16:creationId xmlns:a16="http://schemas.microsoft.com/office/drawing/2014/main" xmlns="" id="{A4AF3536-A32E-467D-9891-9CC30F0A0A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7819" y="3587179"/>
            <a:ext cx="1532796" cy="1538181"/>
          </a:xfrm>
          <a:custGeom>
            <a:avLst/>
            <a:gdLst>
              <a:gd name="T0" fmla="*/ 619 w 640"/>
              <a:gd name="T1" fmla="*/ 436 h 642"/>
              <a:gd name="T2" fmla="*/ 614 w 640"/>
              <a:gd name="T3" fmla="*/ 371 h 642"/>
              <a:gd name="T4" fmla="*/ 625 w 640"/>
              <a:gd name="T5" fmla="*/ 332 h 642"/>
              <a:gd name="T6" fmla="*/ 623 w 640"/>
              <a:gd name="T7" fmla="*/ 286 h 642"/>
              <a:gd name="T8" fmla="*/ 608 w 640"/>
              <a:gd name="T9" fmla="*/ 248 h 642"/>
              <a:gd name="T10" fmla="*/ 609 w 640"/>
              <a:gd name="T11" fmla="*/ 182 h 642"/>
              <a:gd name="T12" fmla="*/ 547 w 640"/>
              <a:gd name="T13" fmla="*/ 167 h 642"/>
              <a:gd name="T14" fmla="*/ 550 w 640"/>
              <a:gd name="T15" fmla="*/ 97 h 642"/>
              <a:gd name="T16" fmla="*/ 488 w 640"/>
              <a:gd name="T17" fmla="*/ 74 h 642"/>
              <a:gd name="T18" fmla="*/ 457 w 640"/>
              <a:gd name="T19" fmla="*/ 48 h 642"/>
              <a:gd name="T20" fmla="*/ 414 w 640"/>
              <a:gd name="T21" fmla="*/ 31 h 642"/>
              <a:gd name="T22" fmla="*/ 374 w 640"/>
              <a:gd name="T23" fmla="*/ 29 h 642"/>
              <a:gd name="T24" fmla="*/ 314 w 640"/>
              <a:gd name="T25" fmla="*/ 0 h 642"/>
              <a:gd name="T26" fmla="*/ 266 w 640"/>
              <a:gd name="T27" fmla="*/ 52 h 642"/>
              <a:gd name="T28" fmla="*/ 224 w 640"/>
              <a:gd name="T29" fmla="*/ 15 h 642"/>
              <a:gd name="T30" fmla="*/ 200 w 640"/>
              <a:gd name="T31" fmla="*/ 75 h 642"/>
              <a:gd name="T32" fmla="*/ 131 w 640"/>
              <a:gd name="T33" fmla="*/ 62 h 642"/>
              <a:gd name="T34" fmla="*/ 100 w 640"/>
              <a:gd name="T35" fmla="*/ 120 h 642"/>
              <a:gd name="T36" fmla="*/ 70 w 640"/>
              <a:gd name="T37" fmla="*/ 147 h 642"/>
              <a:gd name="T38" fmla="*/ 47 w 640"/>
              <a:gd name="T39" fmla="*/ 187 h 642"/>
              <a:gd name="T40" fmla="*/ 39 w 640"/>
              <a:gd name="T41" fmla="*/ 227 h 642"/>
              <a:gd name="T42" fmla="*/ 2 w 640"/>
              <a:gd name="T43" fmla="*/ 281 h 642"/>
              <a:gd name="T44" fmla="*/ 47 w 640"/>
              <a:gd name="T45" fmla="*/ 332 h 642"/>
              <a:gd name="T46" fmla="*/ 6 w 640"/>
              <a:gd name="T47" fmla="*/ 385 h 642"/>
              <a:gd name="T48" fmla="*/ 46 w 640"/>
              <a:gd name="T49" fmla="*/ 438 h 642"/>
              <a:gd name="T50" fmla="*/ 58 w 640"/>
              <a:gd name="T51" fmla="*/ 476 h 642"/>
              <a:gd name="T52" fmla="*/ 85 w 640"/>
              <a:gd name="T53" fmla="*/ 514 h 642"/>
              <a:gd name="T54" fmla="*/ 117 w 640"/>
              <a:gd name="T55" fmla="*/ 538 h 642"/>
              <a:gd name="T56" fmla="*/ 152 w 640"/>
              <a:gd name="T57" fmla="*/ 594 h 642"/>
              <a:gd name="T58" fmla="*/ 217 w 640"/>
              <a:gd name="T59" fmla="*/ 574 h 642"/>
              <a:gd name="T60" fmla="*/ 248 w 640"/>
              <a:gd name="T61" fmla="*/ 633 h 642"/>
              <a:gd name="T62" fmla="*/ 313 w 640"/>
              <a:gd name="T63" fmla="*/ 619 h 642"/>
              <a:gd name="T64" fmla="*/ 353 w 640"/>
              <a:gd name="T65" fmla="*/ 624 h 642"/>
              <a:gd name="T66" fmla="*/ 398 w 640"/>
              <a:gd name="T67" fmla="*/ 615 h 642"/>
              <a:gd name="T68" fmla="*/ 437 w 640"/>
              <a:gd name="T69" fmla="*/ 603 h 642"/>
              <a:gd name="T70" fmla="*/ 478 w 640"/>
              <a:gd name="T71" fmla="*/ 581 h 642"/>
              <a:gd name="T72" fmla="*/ 506 w 640"/>
              <a:gd name="T73" fmla="*/ 553 h 642"/>
              <a:gd name="T74" fmla="*/ 567 w 640"/>
              <a:gd name="T75" fmla="*/ 526 h 642"/>
              <a:gd name="T76" fmla="*/ 557 w 640"/>
              <a:gd name="T77" fmla="*/ 459 h 642"/>
              <a:gd name="T78" fmla="*/ 540 w 640"/>
              <a:gd name="T79" fmla="*/ 327 h 642"/>
              <a:gd name="T80" fmla="*/ 480 w 640"/>
              <a:gd name="T81" fmla="*/ 170 h 642"/>
              <a:gd name="T82" fmla="*/ 346 w 640"/>
              <a:gd name="T83" fmla="*/ 103 h 642"/>
              <a:gd name="T84" fmla="*/ 326 w 640"/>
              <a:gd name="T85" fmla="*/ 111 h 642"/>
              <a:gd name="T86" fmla="*/ 169 w 640"/>
              <a:gd name="T87" fmla="*/ 161 h 642"/>
              <a:gd name="T88" fmla="*/ 102 w 640"/>
              <a:gd name="T89" fmla="*/ 295 h 642"/>
              <a:gd name="T90" fmla="*/ 101 w 640"/>
              <a:gd name="T91" fmla="*/ 315 h 642"/>
              <a:gd name="T92" fmla="*/ 161 w 640"/>
              <a:gd name="T93" fmla="*/ 472 h 642"/>
              <a:gd name="T94" fmla="*/ 295 w 640"/>
              <a:gd name="T95" fmla="*/ 539 h 642"/>
              <a:gd name="T96" fmla="*/ 393 w 640"/>
              <a:gd name="T97" fmla="*/ 164 h 642"/>
              <a:gd name="T98" fmla="*/ 314 w 640"/>
              <a:gd name="T99" fmla="*/ 540 h 642"/>
              <a:gd name="T100" fmla="*/ 386 w 640"/>
              <a:gd name="T101" fmla="*/ 530 h 642"/>
              <a:gd name="T102" fmla="*/ 528 w 640"/>
              <a:gd name="T103" fmla="*/ 346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0" h="642">
                <a:moveTo>
                  <a:pt x="576" y="444"/>
                </a:moveTo>
                <a:cubicBezTo>
                  <a:pt x="594" y="455"/>
                  <a:pt x="594" y="455"/>
                  <a:pt x="594" y="455"/>
                </a:cubicBezTo>
                <a:cubicBezTo>
                  <a:pt x="601" y="459"/>
                  <a:pt x="611" y="456"/>
                  <a:pt x="614" y="448"/>
                </a:cubicBezTo>
                <a:cubicBezTo>
                  <a:pt x="616" y="444"/>
                  <a:pt x="618" y="440"/>
                  <a:pt x="619" y="436"/>
                </a:cubicBezTo>
                <a:cubicBezTo>
                  <a:pt x="622" y="428"/>
                  <a:pt x="618" y="420"/>
                  <a:pt x="610" y="417"/>
                </a:cubicBezTo>
                <a:cubicBezTo>
                  <a:pt x="603" y="415"/>
                  <a:pt x="603" y="415"/>
                  <a:pt x="603" y="415"/>
                </a:cubicBezTo>
                <a:cubicBezTo>
                  <a:pt x="592" y="412"/>
                  <a:pt x="584" y="402"/>
                  <a:pt x="585" y="391"/>
                </a:cubicBezTo>
                <a:cubicBezTo>
                  <a:pt x="587" y="376"/>
                  <a:pt x="601" y="367"/>
                  <a:pt x="614" y="371"/>
                </a:cubicBezTo>
                <a:cubicBezTo>
                  <a:pt x="620" y="372"/>
                  <a:pt x="620" y="372"/>
                  <a:pt x="620" y="372"/>
                </a:cubicBezTo>
                <a:cubicBezTo>
                  <a:pt x="629" y="375"/>
                  <a:pt x="637" y="369"/>
                  <a:pt x="638" y="360"/>
                </a:cubicBezTo>
                <a:cubicBezTo>
                  <a:pt x="639" y="356"/>
                  <a:pt x="639" y="352"/>
                  <a:pt x="640" y="348"/>
                </a:cubicBezTo>
                <a:cubicBezTo>
                  <a:pt x="640" y="339"/>
                  <a:pt x="634" y="332"/>
                  <a:pt x="625" y="332"/>
                </a:cubicBezTo>
                <a:cubicBezTo>
                  <a:pt x="618" y="332"/>
                  <a:pt x="618" y="332"/>
                  <a:pt x="618" y="332"/>
                </a:cubicBezTo>
                <a:cubicBezTo>
                  <a:pt x="607" y="332"/>
                  <a:pt x="596" y="325"/>
                  <a:pt x="594" y="314"/>
                </a:cubicBezTo>
                <a:cubicBezTo>
                  <a:pt x="591" y="299"/>
                  <a:pt x="602" y="286"/>
                  <a:pt x="616" y="286"/>
                </a:cubicBezTo>
                <a:cubicBezTo>
                  <a:pt x="623" y="286"/>
                  <a:pt x="623" y="286"/>
                  <a:pt x="623" y="286"/>
                </a:cubicBezTo>
                <a:cubicBezTo>
                  <a:pt x="631" y="286"/>
                  <a:pt x="638" y="278"/>
                  <a:pt x="637" y="269"/>
                </a:cubicBezTo>
                <a:cubicBezTo>
                  <a:pt x="636" y="265"/>
                  <a:pt x="635" y="261"/>
                  <a:pt x="634" y="256"/>
                </a:cubicBezTo>
                <a:cubicBezTo>
                  <a:pt x="633" y="248"/>
                  <a:pt x="624" y="243"/>
                  <a:pt x="616" y="246"/>
                </a:cubicBezTo>
                <a:cubicBezTo>
                  <a:pt x="608" y="248"/>
                  <a:pt x="608" y="248"/>
                  <a:pt x="608" y="248"/>
                </a:cubicBezTo>
                <a:cubicBezTo>
                  <a:pt x="596" y="252"/>
                  <a:pt x="583" y="245"/>
                  <a:pt x="579" y="233"/>
                </a:cubicBezTo>
                <a:cubicBezTo>
                  <a:pt x="576" y="221"/>
                  <a:pt x="582" y="208"/>
                  <a:pt x="595" y="204"/>
                </a:cubicBezTo>
                <a:cubicBezTo>
                  <a:pt x="601" y="202"/>
                  <a:pt x="601" y="202"/>
                  <a:pt x="601" y="202"/>
                </a:cubicBezTo>
                <a:cubicBezTo>
                  <a:pt x="609" y="199"/>
                  <a:pt x="613" y="190"/>
                  <a:pt x="609" y="182"/>
                </a:cubicBezTo>
                <a:cubicBezTo>
                  <a:pt x="607" y="178"/>
                  <a:pt x="605" y="174"/>
                  <a:pt x="603" y="171"/>
                </a:cubicBezTo>
                <a:cubicBezTo>
                  <a:pt x="599" y="163"/>
                  <a:pt x="590" y="161"/>
                  <a:pt x="583" y="165"/>
                </a:cubicBezTo>
                <a:cubicBezTo>
                  <a:pt x="577" y="169"/>
                  <a:pt x="577" y="169"/>
                  <a:pt x="577" y="169"/>
                </a:cubicBezTo>
                <a:cubicBezTo>
                  <a:pt x="567" y="176"/>
                  <a:pt x="554" y="175"/>
                  <a:pt x="547" y="167"/>
                </a:cubicBezTo>
                <a:cubicBezTo>
                  <a:pt x="537" y="156"/>
                  <a:pt x="539" y="139"/>
                  <a:pt x="550" y="132"/>
                </a:cubicBezTo>
                <a:cubicBezTo>
                  <a:pt x="556" y="128"/>
                  <a:pt x="556" y="128"/>
                  <a:pt x="556" y="128"/>
                </a:cubicBezTo>
                <a:cubicBezTo>
                  <a:pt x="563" y="123"/>
                  <a:pt x="564" y="113"/>
                  <a:pt x="558" y="106"/>
                </a:cubicBezTo>
                <a:cubicBezTo>
                  <a:pt x="556" y="103"/>
                  <a:pt x="553" y="100"/>
                  <a:pt x="550" y="97"/>
                </a:cubicBezTo>
                <a:cubicBezTo>
                  <a:pt x="544" y="91"/>
                  <a:pt x="534" y="91"/>
                  <a:pt x="528" y="98"/>
                </a:cubicBezTo>
                <a:cubicBezTo>
                  <a:pt x="524" y="103"/>
                  <a:pt x="524" y="103"/>
                  <a:pt x="524" y="103"/>
                </a:cubicBezTo>
                <a:cubicBezTo>
                  <a:pt x="516" y="112"/>
                  <a:pt x="504" y="115"/>
                  <a:pt x="494" y="109"/>
                </a:cubicBezTo>
                <a:cubicBezTo>
                  <a:pt x="481" y="102"/>
                  <a:pt x="479" y="85"/>
                  <a:pt x="488" y="74"/>
                </a:cubicBezTo>
                <a:cubicBezTo>
                  <a:pt x="492" y="70"/>
                  <a:pt x="492" y="70"/>
                  <a:pt x="492" y="70"/>
                </a:cubicBezTo>
                <a:cubicBezTo>
                  <a:pt x="497" y="63"/>
                  <a:pt x="496" y="53"/>
                  <a:pt x="488" y="48"/>
                </a:cubicBezTo>
                <a:cubicBezTo>
                  <a:pt x="485" y="46"/>
                  <a:pt x="481" y="44"/>
                  <a:pt x="477" y="41"/>
                </a:cubicBezTo>
                <a:cubicBezTo>
                  <a:pt x="470" y="37"/>
                  <a:pt x="460" y="40"/>
                  <a:pt x="457" y="48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450" y="65"/>
                  <a:pt x="438" y="71"/>
                  <a:pt x="427" y="69"/>
                </a:cubicBezTo>
                <a:cubicBezTo>
                  <a:pt x="413" y="65"/>
                  <a:pt x="406" y="50"/>
                  <a:pt x="412" y="37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18" y="23"/>
                  <a:pt x="413" y="14"/>
                  <a:pt x="405" y="12"/>
                </a:cubicBezTo>
                <a:cubicBezTo>
                  <a:pt x="401" y="11"/>
                  <a:pt x="396" y="9"/>
                  <a:pt x="392" y="9"/>
                </a:cubicBezTo>
                <a:cubicBezTo>
                  <a:pt x="384" y="7"/>
                  <a:pt x="376" y="12"/>
                  <a:pt x="375" y="21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372" y="41"/>
                  <a:pt x="360" y="50"/>
                  <a:pt x="348" y="49"/>
                </a:cubicBezTo>
                <a:cubicBezTo>
                  <a:pt x="337" y="52"/>
                  <a:pt x="325" y="43"/>
                  <a:pt x="327" y="31"/>
                </a:cubicBezTo>
                <a:cubicBezTo>
                  <a:pt x="329" y="17"/>
                  <a:pt x="329" y="17"/>
                  <a:pt x="329" y="17"/>
                </a:cubicBezTo>
                <a:cubicBezTo>
                  <a:pt x="330" y="8"/>
                  <a:pt x="323" y="0"/>
                  <a:pt x="314" y="0"/>
                </a:cubicBezTo>
                <a:cubicBezTo>
                  <a:pt x="310" y="0"/>
                  <a:pt x="306" y="1"/>
                  <a:pt x="301" y="1"/>
                </a:cubicBezTo>
                <a:cubicBezTo>
                  <a:pt x="293" y="1"/>
                  <a:pt x="286" y="9"/>
                  <a:pt x="288" y="18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91" y="39"/>
                  <a:pt x="281" y="52"/>
                  <a:pt x="266" y="52"/>
                </a:cubicBezTo>
                <a:cubicBezTo>
                  <a:pt x="255" y="52"/>
                  <a:pt x="245" y="43"/>
                  <a:pt x="244" y="32"/>
                </a:cubicBezTo>
                <a:cubicBezTo>
                  <a:pt x="243" y="27"/>
                  <a:pt x="243" y="27"/>
                  <a:pt x="243" y="27"/>
                </a:cubicBezTo>
                <a:cubicBezTo>
                  <a:pt x="241" y="18"/>
                  <a:pt x="233" y="13"/>
                  <a:pt x="224" y="15"/>
                </a:cubicBezTo>
                <a:cubicBezTo>
                  <a:pt x="224" y="15"/>
                  <a:pt x="224" y="15"/>
                  <a:pt x="224" y="15"/>
                </a:cubicBezTo>
                <a:cubicBezTo>
                  <a:pt x="220" y="17"/>
                  <a:pt x="216" y="18"/>
                  <a:pt x="212" y="19"/>
                </a:cubicBezTo>
                <a:cubicBezTo>
                  <a:pt x="204" y="22"/>
                  <a:pt x="200" y="31"/>
                  <a:pt x="204" y="39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12" y="56"/>
                  <a:pt x="209" y="68"/>
                  <a:pt x="200" y="75"/>
                </a:cubicBezTo>
                <a:cubicBezTo>
                  <a:pt x="188" y="83"/>
                  <a:pt x="172" y="79"/>
                  <a:pt x="166" y="66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52"/>
                  <a:pt x="149" y="50"/>
                  <a:pt x="142" y="55"/>
                </a:cubicBezTo>
                <a:cubicBezTo>
                  <a:pt x="138" y="57"/>
                  <a:pt x="135" y="59"/>
                  <a:pt x="131" y="62"/>
                </a:cubicBezTo>
                <a:cubicBezTo>
                  <a:pt x="124" y="67"/>
                  <a:pt x="123" y="77"/>
                  <a:pt x="129" y="8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41" y="97"/>
                  <a:pt x="142" y="110"/>
                  <a:pt x="135" y="119"/>
                </a:cubicBezTo>
                <a:cubicBezTo>
                  <a:pt x="126" y="130"/>
                  <a:pt x="109" y="130"/>
                  <a:pt x="100" y="12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0" y="109"/>
                  <a:pt x="80" y="109"/>
                  <a:pt x="74" y="116"/>
                </a:cubicBezTo>
                <a:cubicBezTo>
                  <a:pt x="71" y="119"/>
                  <a:pt x="69" y="122"/>
                  <a:pt x="66" y="126"/>
                </a:cubicBezTo>
                <a:cubicBezTo>
                  <a:pt x="61" y="133"/>
                  <a:pt x="63" y="142"/>
                  <a:pt x="70" y="147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87" y="158"/>
                  <a:pt x="91" y="172"/>
                  <a:pt x="84" y="183"/>
                </a:cubicBezTo>
                <a:cubicBezTo>
                  <a:pt x="88" y="194"/>
                  <a:pt x="75" y="204"/>
                  <a:pt x="65" y="19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0" y="182"/>
                  <a:pt x="30" y="185"/>
                  <a:pt x="26" y="193"/>
                </a:cubicBezTo>
                <a:cubicBezTo>
                  <a:pt x="25" y="197"/>
                  <a:pt x="23" y="201"/>
                  <a:pt x="21" y="205"/>
                </a:cubicBezTo>
                <a:cubicBezTo>
                  <a:pt x="18" y="213"/>
                  <a:pt x="23" y="222"/>
                  <a:pt x="31" y="225"/>
                </a:cubicBezTo>
                <a:cubicBezTo>
                  <a:pt x="39" y="227"/>
                  <a:pt x="39" y="227"/>
                  <a:pt x="39" y="227"/>
                </a:cubicBezTo>
                <a:cubicBezTo>
                  <a:pt x="51" y="230"/>
                  <a:pt x="58" y="243"/>
                  <a:pt x="55" y="255"/>
                </a:cubicBezTo>
                <a:cubicBezTo>
                  <a:pt x="51" y="267"/>
                  <a:pt x="39" y="274"/>
                  <a:pt x="26" y="271"/>
                </a:cubicBezTo>
                <a:cubicBezTo>
                  <a:pt x="20" y="269"/>
                  <a:pt x="20" y="269"/>
                  <a:pt x="20" y="269"/>
                </a:cubicBezTo>
                <a:cubicBezTo>
                  <a:pt x="12" y="267"/>
                  <a:pt x="3" y="273"/>
                  <a:pt x="2" y="281"/>
                </a:cubicBezTo>
                <a:cubicBezTo>
                  <a:pt x="2" y="286"/>
                  <a:pt x="1" y="290"/>
                  <a:pt x="1" y="294"/>
                </a:cubicBezTo>
                <a:cubicBezTo>
                  <a:pt x="0" y="303"/>
                  <a:pt x="7" y="310"/>
                  <a:pt x="16" y="310"/>
                </a:cubicBezTo>
                <a:cubicBezTo>
                  <a:pt x="23" y="310"/>
                  <a:pt x="23" y="310"/>
                  <a:pt x="23" y="310"/>
                </a:cubicBezTo>
                <a:cubicBezTo>
                  <a:pt x="36" y="310"/>
                  <a:pt x="47" y="320"/>
                  <a:pt x="47" y="332"/>
                </a:cubicBezTo>
                <a:cubicBezTo>
                  <a:pt x="47" y="345"/>
                  <a:pt x="37" y="356"/>
                  <a:pt x="24" y="356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9" y="356"/>
                  <a:pt x="3" y="364"/>
                  <a:pt x="4" y="373"/>
                </a:cubicBezTo>
                <a:cubicBezTo>
                  <a:pt x="5" y="377"/>
                  <a:pt x="5" y="381"/>
                  <a:pt x="6" y="385"/>
                </a:cubicBezTo>
                <a:cubicBezTo>
                  <a:pt x="8" y="394"/>
                  <a:pt x="17" y="399"/>
                  <a:pt x="25" y="396"/>
                </a:cubicBezTo>
                <a:cubicBezTo>
                  <a:pt x="32" y="394"/>
                  <a:pt x="32" y="394"/>
                  <a:pt x="32" y="394"/>
                </a:cubicBezTo>
                <a:cubicBezTo>
                  <a:pt x="44" y="390"/>
                  <a:pt x="57" y="397"/>
                  <a:pt x="61" y="409"/>
                </a:cubicBezTo>
                <a:cubicBezTo>
                  <a:pt x="65" y="421"/>
                  <a:pt x="58" y="434"/>
                  <a:pt x="46" y="438"/>
                </a:cubicBezTo>
                <a:cubicBezTo>
                  <a:pt x="40" y="440"/>
                  <a:pt x="40" y="440"/>
                  <a:pt x="40" y="440"/>
                </a:cubicBezTo>
                <a:cubicBezTo>
                  <a:pt x="32" y="442"/>
                  <a:pt x="28" y="452"/>
                  <a:pt x="31" y="460"/>
                </a:cubicBezTo>
                <a:cubicBezTo>
                  <a:pt x="33" y="464"/>
                  <a:pt x="35" y="467"/>
                  <a:pt x="37" y="471"/>
                </a:cubicBezTo>
                <a:cubicBezTo>
                  <a:pt x="41" y="479"/>
                  <a:pt x="51" y="481"/>
                  <a:pt x="58" y="476"/>
                </a:cubicBezTo>
                <a:cubicBezTo>
                  <a:pt x="64" y="472"/>
                  <a:pt x="64" y="472"/>
                  <a:pt x="64" y="472"/>
                </a:cubicBezTo>
                <a:cubicBezTo>
                  <a:pt x="73" y="466"/>
                  <a:pt x="86" y="467"/>
                  <a:pt x="94" y="475"/>
                </a:cubicBezTo>
                <a:cubicBezTo>
                  <a:pt x="104" y="486"/>
                  <a:pt x="102" y="503"/>
                  <a:pt x="90" y="510"/>
                </a:cubicBezTo>
                <a:cubicBezTo>
                  <a:pt x="85" y="514"/>
                  <a:pt x="85" y="514"/>
                  <a:pt x="85" y="514"/>
                </a:cubicBezTo>
                <a:cubicBezTo>
                  <a:pt x="78" y="519"/>
                  <a:pt x="76" y="529"/>
                  <a:pt x="82" y="535"/>
                </a:cubicBezTo>
                <a:cubicBezTo>
                  <a:pt x="85" y="539"/>
                  <a:pt x="88" y="542"/>
                  <a:pt x="91" y="545"/>
                </a:cubicBezTo>
                <a:cubicBezTo>
                  <a:pt x="97" y="551"/>
                  <a:pt x="107" y="551"/>
                  <a:pt x="112" y="544"/>
                </a:cubicBezTo>
                <a:cubicBezTo>
                  <a:pt x="117" y="538"/>
                  <a:pt x="117" y="538"/>
                  <a:pt x="117" y="538"/>
                </a:cubicBezTo>
                <a:cubicBezTo>
                  <a:pt x="126" y="528"/>
                  <a:pt x="140" y="527"/>
                  <a:pt x="150" y="535"/>
                </a:cubicBezTo>
                <a:cubicBezTo>
                  <a:pt x="160" y="543"/>
                  <a:pt x="161" y="558"/>
                  <a:pt x="153" y="567"/>
                </a:cubicBezTo>
                <a:cubicBezTo>
                  <a:pt x="149" y="572"/>
                  <a:pt x="149" y="572"/>
                  <a:pt x="149" y="572"/>
                </a:cubicBezTo>
                <a:cubicBezTo>
                  <a:pt x="143" y="579"/>
                  <a:pt x="145" y="589"/>
                  <a:pt x="152" y="594"/>
                </a:cubicBezTo>
                <a:cubicBezTo>
                  <a:pt x="156" y="596"/>
                  <a:pt x="160" y="598"/>
                  <a:pt x="163" y="600"/>
                </a:cubicBezTo>
                <a:cubicBezTo>
                  <a:pt x="171" y="605"/>
                  <a:pt x="180" y="601"/>
                  <a:pt x="184" y="594"/>
                </a:cubicBezTo>
                <a:cubicBezTo>
                  <a:pt x="187" y="586"/>
                  <a:pt x="187" y="586"/>
                  <a:pt x="187" y="586"/>
                </a:cubicBezTo>
                <a:cubicBezTo>
                  <a:pt x="192" y="575"/>
                  <a:pt x="205" y="569"/>
                  <a:pt x="217" y="574"/>
                </a:cubicBezTo>
                <a:cubicBezTo>
                  <a:pt x="229" y="579"/>
                  <a:pt x="234" y="593"/>
                  <a:pt x="229" y="605"/>
                </a:cubicBezTo>
                <a:cubicBezTo>
                  <a:pt x="227" y="610"/>
                  <a:pt x="227" y="610"/>
                  <a:pt x="227" y="610"/>
                </a:cubicBezTo>
                <a:cubicBezTo>
                  <a:pt x="223" y="619"/>
                  <a:pt x="228" y="628"/>
                  <a:pt x="236" y="630"/>
                </a:cubicBezTo>
                <a:cubicBezTo>
                  <a:pt x="240" y="631"/>
                  <a:pt x="244" y="632"/>
                  <a:pt x="248" y="633"/>
                </a:cubicBezTo>
                <a:cubicBezTo>
                  <a:pt x="257" y="635"/>
                  <a:pt x="265" y="629"/>
                  <a:pt x="266" y="621"/>
                </a:cubicBezTo>
                <a:cubicBezTo>
                  <a:pt x="267" y="613"/>
                  <a:pt x="267" y="613"/>
                  <a:pt x="267" y="613"/>
                </a:cubicBezTo>
                <a:cubicBezTo>
                  <a:pt x="269" y="601"/>
                  <a:pt x="280" y="592"/>
                  <a:pt x="293" y="593"/>
                </a:cubicBezTo>
                <a:cubicBezTo>
                  <a:pt x="305" y="595"/>
                  <a:pt x="314" y="606"/>
                  <a:pt x="313" y="619"/>
                </a:cubicBezTo>
                <a:cubicBezTo>
                  <a:pt x="312" y="625"/>
                  <a:pt x="312" y="625"/>
                  <a:pt x="312" y="625"/>
                </a:cubicBezTo>
                <a:cubicBezTo>
                  <a:pt x="311" y="634"/>
                  <a:pt x="318" y="642"/>
                  <a:pt x="327" y="641"/>
                </a:cubicBezTo>
                <a:cubicBezTo>
                  <a:pt x="331" y="641"/>
                  <a:pt x="335" y="641"/>
                  <a:pt x="339" y="641"/>
                </a:cubicBezTo>
                <a:cubicBezTo>
                  <a:pt x="348" y="640"/>
                  <a:pt x="354" y="633"/>
                  <a:pt x="353" y="624"/>
                </a:cubicBezTo>
                <a:cubicBezTo>
                  <a:pt x="352" y="616"/>
                  <a:pt x="352" y="616"/>
                  <a:pt x="352" y="616"/>
                </a:cubicBezTo>
                <a:cubicBezTo>
                  <a:pt x="349" y="604"/>
                  <a:pt x="358" y="592"/>
                  <a:pt x="371" y="590"/>
                </a:cubicBezTo>
                <a:cubicBezTo>
                  <a:pt x="383" y="588"/>
                  <a:pt x="395" y="596"/>
                  <a:pt x="397" y="609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24"/>
                  <a:pt x="408" y="629"/>
                  <a:pt x="416" y="627"/>
                </a:cubicBezTo>
                <a:cubicBezTo>
                  <a:pt x="417" y="627"/>
                  <a:pt x="417" y="627"/>
                  <a:pt x="417" y="627"/>
                </a:cubicBezTo>
                <a:cubicBezTo>
                  <a:pt x="421" y="625"/>
                  <a:pt x="425" y="624"/>
                  <a:pt x="429" y="622"/>
                </a:cubicBezTo>
                <a:cubicBezTo>
                  <a:pt x="437" y="620"/>
                  <a:pt x="441" y="610"/>
                  <a:pt x="437" y="603"/>
                </a:cubicBezTo>
                <a:cubicBezTo>
                  <a:pt x="434" y="596"/>
                  <a:pt x="434" y="596"/>
                  <a:pt x="434" y="596"/>
                </a:cubicBezTo>
                <a:cubicBezTo>
                  <a:pt x="428" y="584"/>
                  <a:pt x="433" y="570"/>
                  <a:pt x="444" y="565"/>
                </a:cubicBezTo>
                <a:cubicBezTo>
                  <a:pt x="456" y="559"/>
                  <a:pt x="470" y="564"/>
                  <a:pt x="475" y="576"/>
                </a:cubicBezTo>
                <a:cubicBezTo>
                  <a:pt x="478" y="581"/>
                  <a:pt x="478" y="581"/>
                  <a:pt x="478" y="581"/>
                </a:cubicBezTo>
                <a:cubicBezTo>
                  <a:pt x="482" y="589"/>
                  <a:pt x="492" y="592"/>
                  <a:pt x="499" y="587"/>
                </a:cubicBezTo>
                <a:cubicBezTo>
                  <a:pt x="502" y="585"/>
                  <a:pt x="506" y="582"/>
                  <a:pt x="509" y="580"/>
                </a:cubicBezTo>
                <a:cubicBezTo>
                  <a:pt x="516" y="575"/>
                  <a:pt x="517" y="565"/>
                  <a:pt x="512" y="558"/>
                </a:cubicBezTo>
                <a:cubicBezTo>
                  <a:pt x="506" y="553"/>
                  <a:pt x="506" y="553"/>
                  <a:pt x="506" y="553"/>
                </a:cubicBezTo>
                <a:cubicBezTo>
                  <a:pt x="498" y="543"/>
                  <a:pt x="499" y="529"/>
                  <a:pt x="508" y="520"/>
                </a:cubicBezTo>
                <a:cubicBezTo>
                  <a:pt x="517" y="512"/>
                  <a:pt x="532" y="512"/>
                  <a:pt x="541" y="522"/>
                </a:cubicBezTo>
                <a:cubicBezTo>
                  <a:pt x="545" y="526"/>
                  <a:pt x="545" y="526"/>
                  <a:pt x="545" y="526"/>
                </a:cubicBezTo>
                <a:cubicBezTo>
                  <a:pt x="551" y="533"/>
                  <a:pt x="561" y="533"/>
                  <a:pt x="567" y="526"/>
                </a:cubicBezTo>
                <a:cubicBezTo>
                  <a:pt x="569" y="523"/>
                  <a:pt x="572" y="519"/>
                  <a:pt x="575" y="516"/>
                </a:cubicBezTo>
                <a:cubicBezTo>
                  <a:pt x="580" y="509"/>
                  <a:pt x="578" y="499"/>
                  <a:pt x="571" y="495"/>
                </a:cubicBezTo>
                <a:cubicBezTo>
                  <a:pt x="564" y="491"/>
                  <a:pt x="564" y="491"/>
                  <a:pt x="564" y="491"/>
                </a:cubicBezTo>
                <a:cubicBezTo>
                  <a:pt x="553" y="484"/>
                  <a:pt x="550" y="470"/>
                  <a:pt x="557" y="459"/>
                </a:cubicBezTo>
                <a:cubicBezTo>
                  <a:pt x="553" y="448"/>
                  <a:pt x="566" y="438"/>
                  <a:pt x="576" y="444"/>
                </a:cubicBezTo>
                <a:moveTo>
                  <a:pt x="493" y="185"/>
                </a:moveTo>
                <a:cubicBezTo>
                  <a:pt x="509" y="205"/>
                  <a:pt x="521" y="229"/>
                  <a:pt x="530" y="255"/>
                </a:cubicBezTo>
                <a:cubicBezTo>
                  <a:pt x="537" y="279"/>
                  <a:pt x="540" y="303"/>
                  <a:pt x="540" y="327"/>
                </a:cubicBezTo>
                <a:cubicBezTo>
                  <a:pt x="530" y="326"/>
                  <a:pt x="530" y="326"/>
                  <a:pt x="530" y="326"/>
                </a:cubicBezTo>
                <a:cubicBezTo>
                  <a:pt x="531" y="278"/>
                  <a:pt x="515" y="230"/>
                  <a:pt x="485" y="191"/>
                </a:cubicBezTo>
                <a:cubicBezTo>
                  <a:pt x="493" y="185"/>
                  <a:pt x="493" y="185"/>
                  <a:pt x="493" y="185"/>
                </a:cubicBezTo>
                <a:moveTo>
                  <a:pt x="480" y="170"/>
                </a:moveTo>
                <a:cubicBezTo>
                  <a:pt x="472" y="177"/>
                  <a:pt x="472" y="177"/>
                  <a:pt x="472" y="177"/>
                </a:cubicBezTo>
                <a:cubicBezTo>
                  <a:pt x="455" y="158"/>
                  <a:pt x="433" y="142"/>
                  <a:pt x="409" y="131"/>
                </a:cubicBezTo>
                <a:cubicBezTo>
                  <a:pt x="388" y="121"/>
                  <a:pt x="367" y="115"/>
                  <a:pt x="345" y="113"/>
                </a:cubicBezTo>
                <a:cubicBezTo>
                  <a:pt x="346" y="103"/>
                  <a:pt x="346" y="103"/>
                  <a:pt x="346" y="103"/>
                </a:cubicBezTo>
                <a:cubicBezTo>
                  <a:pt x="397" y="109"/>
                  <a:pt x="445" y="133"/>
                  <a:pt x="480" y="170"/>
                </a:cubicBezTo>
                <a:moveTo>
                  <a:pt x="254" y="112"/>
                </a:moveTo>
                <a:cubicBezTo>
                  <a:pt x="278" y="104"/>
                  <a:pt x="303" y="101"/>
                  <a:pt x="326" y="101"/>
                </a:cubicBezTo>
                <a:cubicBezTo>
                  <a:pt x="326" y="111"/>
                  <a:pt x="326" y="111"/>
                  <a:pt x="326" y="111"/>
                </a:cubicBezTo>
                <a:cubicBezTo>
                  <a:pt x="277" y="110"/>
                  <a:pt x="229" y="126"/>
                  <a:pt x="191" y="156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205" y="133"/>
                  <a:pt x="228" y="120"/>
                  <a:pt x="254" y="112"/>
                </a:cubicBezTo>
                <a:moveTo>
                  <a:pt x="169" y="161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57" y="187"/>
                  <a:pt x="142" y="208"/>
                  <a:pt x="130" y="233"/>
                </a:cubicBezTo>
                <a:cubicBezTo>
                  <a:pt x="121" y="253"/>
                  <a:pt x="115" y="275"/>
                  <a:pt x="112" y="296"/>
                </a:cubicBezTo>
                <a:cubicBezTo>
                  <a:pt x="102" y="295"/>
                  <a:pt x="102" y="295"/>
                  <a:pt x="102" y="295"/>
                </a:cubicBezTo>
                <a:cubicBezTo>
                  <a:pt x="108" y="244"/>
                  <a:pt x="132" y="197"/>
                  <a:pt x="169" y="161"/>
                </a:cubicBezTo>
                <a:moveTo>
                  <a:pt x="148" y="457"/>
                </a:moveTo>
                <a:cubicBezTo>
                  <a:pt x="132" y="437"/>
                  <a:pt x="119" y="413"/>
                  <a:pt x="111" y="387"/>
                </a:cubicBezTo>
                <a:cubicBezTo>
                  <a:pt x="103" y="363"/>
                  <a:pt x="100" y="339"/>
                  <a:pt x="101" y="315"/>
                </a:cubicBezTo>
                <a:cubicBezTo>
                  <a:pt x="111" y="315"/>
                  <a:pt x="111" y="315"/>
                  <a:pt x="111" y="315"/>
                </a:cubicBezTo>
                <a:cubicBezTo>
                  <a:pt x="110" y="364"/>
                  <a:pt x="126" y="412"/>
                  <a:pt x="156" y="450"/>
                </a:cubicBezTo>
                <a:cubicBezTo>
                  <a:pt x="148" y="457"/>
                  <a:pt x="148" y="457"/>
                  <a:pt x="148" y="457"/>
                </a:cubicBezTo>
                <a:moveTo>
                  <a:pt x="161" y="472"/>
                </a:moveTo>
                <a:cubicBezTo>
                  <a:pt x="168" y="465"/>
                  <a:pt x="168" y="465"/>
                  <a:pt x="168" y="465"/>
                </a:cubicBezTo>
                <a:cubicBezTo>
                  <a:pt x="186" y="484"/>
                  <a:pt x="207" y="499"/>
                  <a:pt x="232" y="511"/>
                </a:cubicBezTo>
                <a:cubicBezTo>
                  <a:pt x="253" y="521"/>
                  <a:pt x="274" y="526"/>
                  <a:pt x="295" y="529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244" y="533"/>
                  <a:pt x="196" y="509"/>
                  <a:pt x="161" y="472"/>
                </a:cubicBezTo>
                <a:moveTo>
                  <a:pt x="247" y="478"/>
                </a:moveTo>
                <a:cubicBezTo>
                  <a:pt x="161" y="438"/>
                  <a:pt x="123" y="335"/>
                  <a:pt x="163" y="248"/>
                </a:cubicBezTo>
                <a:cubicBezTo>
                  <a:pt x="204" y="161"/>
                  <a:pt x="307" y="124"/>
                  <a:pt x="393" y="164"/>
                </a:cubicBezTo>
                <a:cubicBezTo>
                  <a:pt x="480" y="204"/>
                  <a:pt x="517" y="307"/>
                  <a:pt x="477" y="394"/>
                </a:cubicBezTo>
                <a:cubicBezTo>
                  <a:pt x="437" y="480"/>
                  <a:pt x="334" y="518"/>
                  <a:pt x="247" y="478"/>
                </a:cubicBezTo>
                <a:moveTo>
                  <a:pt x="386" y="530"/>
                </a:moveTo>
                <a:cubicBezTo>
                  <a:pt x="362" y="538"/>
                  <a:pt x="338" y="541"/>
                  <a:pt x="314" y="54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64" y="532"/>
                  <a:pt x="411" y="516"/>
                  <a:pt x="450" y="486"/>
                </a:cubicBezTo>
                <a:cubicBezTo>
                  <a:pt x="456" y="493"/>
                  <a:pt x="456" y="493"/>
                  <a:pt x="456" y="493"/>
                </a:cubicBezTo>
                <a:cubicBezTo>
                  <a:pt x="436" y="509"/>
                  <a:pt x="412" y="522"/>
                  <a:pt x="386" y="530"/>
                </a:cubicBezTo>
                <a:moveTo>
                  <a:pt x="471" y="480"/>
                </a:moveTo>
                <a:cubicBezTo>
                  <a:pt x="465" y="473"/>
                  <a:pt x="465" y="473"/>
                  <a:pt x="465" y="473"/>
                </a:cubicBezTo>
                <a:cubicBezTo>
                  <a:pt x="483" y="455"/>
                  <a:pt x="499" y="434"/>
                  <a:pt x="510" y="409"/>
                </a:cubicBezTo>
                <a:cubicBezTo>
                  <a:pt x="520" y="389"/>
                  <a:pt x="526" y="367"/>
                  <a:pt x="528" y="346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2" y="398"/>
                  <a:pt x="508" y="445"/>
                  <a:pt x="471" y="48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sp>
        <p:nvSpPr>
          <p:cNvPr id="96" name="Freeform 13">
            <a:extLst>
              <a:ext uri="{FF2B5EF4-FFF2-40B4-BE49-F238E27FC236}">
                <a16:creationId xmlns:a16="http://schemas.microsoft.com/office/drawing/2014/main" xmlns="" id="{75CF0B03-1846-4488-A513-EE3A4E82D6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82308" y="3725066"/>
            <a:ext cx="1608179" cy="1609974"/>
          </a:xfrm>
          <a:custGeom>
            <a:avLst/>
            <a:gdLst>
              <a:gd name="T0" fmla="*/ 640 w 671"/>
              <a:gd name="T1" fmla="*/ 357 h 672"/>
              <a:gd name="T2" fmla="*/ 626 w 671"/>
              <a:gd name="T3" fmla="*/ 244 h 672"/>
              <a:gd name="T4" fmla="*/ 573 w 671"/>
              <a:gd name="T5" fmla="*/ 144 h 672"/>
              <a:gd name="T6" fmla="*/ 515 w 671"/>
              <a:gd name="T7" fmla="*/ 51 h 672"/>
              <a:gd name="T8" fmla="*/ 409 w 671"/>
              <a:gd name="T9" fmla="*/ 8 h 672"/>
              <a:gd name="T10" fmla="*/ 295 w 671"/>
              <a:gd name="T11" fmla="*/ 2 h 672"/>
              <a:gd name="T12" fmla="*/ 198 w 671"/>
              <a:gd name="T13" fmla="*/ 29 h 672"/>
              <a:gd name="T14" fmla="*/ 129 w 671"/>
              <a:gd name="T15" fmla="*/ 114 h 672"/>
              <a:gd name="T16" fmla="*/ 52 w 671"/>
              <a:gd name="T17" fmla="*/ 227 h 672"/>
              <a:gd name="T18" fmla="*/ 0 w 671"/>
              <a:gd name="T19" fmla="*/ 324 h 672"/>
              <a:gd name="T20" fmla="*/ 16 w 671"/>
              <a:gd name="T21" fmla="*/ 437 h 672"/>
              <a:gd name="T22" fmla="*/ 68 w 671"/>
              <a:gd name="T23" fmla="*/ 539 h 672"/>
              <a:gd name="T24" fmla="*/ 166 w 671"/>
              <a:gd name="T25" fmla="*/ 588 h 672"/>
              <a:gd name="T26" fmla="*/ 293 w 671"/>
              <a:gd name="T27" fmla="*/ 637 h 672"/>
              <a:gd name="T28" fmla="*/ 399 w 671"/>
              <a:gd name="T29" fmla="*/ 666 h 672"/>
              <a:gd name="T30" fmla="*/ 494 w 671"/>
              <a:gd name="T31" fmla="*/ 633 h 672"/>
              <a:gd name="T32" fmla="*/ 584 w 671"/>
              <a:gd name="T33" fmla="*/ 563 h 672"/>
              <a:gd name="T34" fmla="*/ 646 w 671"/>
              <a:gd name="T35" fmla="*/ 467 h 672"/>
              <a:gd name="T36" fmla="*/ 579 w 671"/>
              <a:gd name="T37" fmla="*/ 437 h 672"/>
              <a:gd name="T38" fmla="*/ 598 w 671"/>
              <a:gd name="T39" fmla="*/ 364 h 672"/>
              <a:gd name="T40" fmla="*/ 599 w 671"/>
              <a:gd name="T41" fmla="*/ 327 h 672"/>
              <a:gd name="T42" fmla="*/ 548 w 671"/>
              <a:gd name="T43" fmla="*/ 273 h 672"/>
              <a:gd name="T44" fmla="*/ 575 w 671"/>
              <a:gd name="T45" fmla="*/ 225 h 672"/>
              <a:gd name="T46" fmla="*/ 557 w 671"/>
              <a:gd name="T47" fmla="*/ 192 h 672"/>
              <a:gd name="T48" fmla="*/ 530 w 671"/>
              <a:gd name="T49" fmla="*/ 157 h 672"/>
              <a:gd name="T50" fmla="*/ 502 w 671"/>
              <a:gd name="T51" fmla="*/ 131 h 672"/>
              <a:gd name="T52" fmla="*/ 429 w 671"/>
              <a:gd name="T53" fmla="*/ 136 h 672"/>
              <a:gd name="T54" fmla="*/ 398 w 671"/>
              <a:gd name="T55" fmla="*/ 124 h 672"/>
              <a:gd name="T56" fmla="*/ 373 w 671"/>
              <a:gd name="T57" fmla="*/ 75 h 672"/>
              <a:gd name="T58" fmla="*/ 365 w 671"/>
              <a:gd name="T59" fmla="*/ 74 h 672"/>
              <a:gd name="T60" fmla="*/ 290 w 671"/>
              <a:gd name="T61" fmla="*/ 76 h 672"/>
              <a:gd name="T62" fmla="*/ 267 w 671"/>
              <a:gd name="T63" fmla="*/ 127 h 672"/>
              <a:gd name="T64" fmla="*/ 217 w 671"/>
              <a:gd name="T65" fmla="*/ 151 h 672"/>
              <a:gd name="T66" fmla="*/ 162 w 671"/>
              <a:gd name="T67" fmla="*/ 137 h 672"/>
              <a:gd name="T68" fmla="*/ 157 w 671"/>
              <a:gd name="T69" fmla="*/ 142 h 672"/>
              <a:gd name="T70" fmla="*/ 109 w 671"/>
              <a:gd name="T71" fmla="*/ 200 h 672"/>
              <a:gd name="T72" fmla="*/ 92 w 671"/>
              <a:gd name="T73" fmla="*/ 234 h 672"/>
              <a:gd name="T74" fmla="*/ 123 w 671"/>
              <a:gd name="T75" fmla="*/ 281 h 672"/>
              <a:gd name="T76" fmla="*/ 117 w 671"/>
              <a:gd name="T77" fmla="*/ 312 h 672"/>
              <a:gd name="T78" fmla="*/ 74 w 671"/>
              <a:gd name="T79" fmla="*/ 375 h 672"/>
              <a:gd name="T80" fmla="*/ 76 w 671"/>
              <a:gd name="T81" fmla="*/ 382 h 672"/>
              <a:gd name="T82" fmla="*/ 114 w 671"/>
              <a:gd name="T83" fmla="*/ 480 h 672"/>
              <a:gd name="T84" fmla="*/ 155 w 671"/>
              <a:gd name="T85" fmla="*/ 462 h 672"/>
              <a:gd name="T86" fmla="*/ 193 w 671"/>
              <a:gd name="T87" fmla="*/ 503 h 672"/>
              <a:gd name="T88" fmla="*/ 218 w 671"/>
              <a:gd name="T89" fmla="*/ 522 h 672"/>
              <a:gd name="T90" fmla="*/ 228 w 671"/>
              <a:gd name="T91" fmla="*/ 577 h 672"/>
              <a:gd name="T92" fmla="*/ 251 w 671"/>
              <a:gd name="T93" fmla="*/ 521 h 672"/>
              <a:gd name="T94" fmla="*/ 271 w 671"/>
              <a:gd name="T95" fmla="*/ 592 h 672"/>
              <a:gd name="T96" fmla="*/ 313 w 671"/>
              <a:gd name="T97" fmla="*/ 555 h 672"/>
              <a:gd name="T98" fmla="*/ 369 w 671"/>
              <a:gd name="T99" fmla="*/ 554 h 672"/>
              <a:gd name="T100" fmla="*/ 412 w 671"/>
              <a:gd name="T101" fmla="*/ 589 h 672"/>
              <a:gd name="T102" fmla="*/ 419 w 671"/>
              <a:gd name="T103" fmla="*/ 586 h 672"/>
              <a:gd name="T104" fmla="*/ 487 w 671"/>
              <a:gd name="T105" fmla="*/ 553 h 672"/>
              <a:gd name="T106" fmla="*/ 487 w 671"/>
              <a:gd name="T107" fmla="*/ 497 h 672"/>
              <a:gd name="T108" fmla="*/ 522 w 671"/>
              <a:gd name="T109" fmla="*/ 454 h 672"/>
              <a:gd name="T110" fmla="*/ 537 w 671"/>
              <a:gd name="T111" fmla="*/ 427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1" h="672">
                <a:moveTo>
                  <a:pt x="620" y="446"/>
                </a:moveTo>
                <a:cubicBezTo>
                  <a:pt x="626" y="431"/>
                  <a:pt x="630" y="416"/>
                  <a:pt x="633" y="401"/>
                </a:cubicBezTo>
                <a:cubicBezTo>
                  <a:pt x="667" y="398"/>
                  <a:pt x="667" y="398"/>
                  <a:pt x="667" y="398"/>
                </a:cubicBezTo>
                <a:cubicBezTo>
                  <a:pt x="669" y="384"/>
                  <a:pt x="669" y="384"/>
                  <a:pt x="669" y="384"/>
                </a:cubicBezTo>
                <a:cubicBezTo>
                  <a:pt x="671" y="370"/>
                  <a:pt x="671" y="370"/>
                  <a:pt x="671" y="370"/>
                </a:cubicBezTo>
                <a:cubicBezTo>
                  <a:pt x="640" y="357"/>
                  <a:pt x="640" y="357"/>
                  <a:pt x="640" y="357"/>
                </a:cubicBezTo>
                <a:cubicBezTo>
                  <a:pt x="641" y="342"/>
                  <a:pt x="641" y="326"/>
                  <a:pt x="639" y="311"/>
                </a:cubicBezTo>
                <a:cubicBezTo>
                  <a:pt x="671" y="298"/>
                  <a:pt x="671" y="298"/>
                  <a:pt x="671" y="298"/>
                </a:cubicBezTo>
                <a:cubicBezTo>
                  <a:pt x="669" y="284"/>
                  <a:pt x="669" y="284"/>
                  <a:pt x="669" y="284"/>
                </a:cubicBezTo>
                <a:cubicBezTo>
                  <a:pt x="666" y="270"/>
                  <a:pt x="666" y="270"/>
                  <a:pt x="666" y="270"/>
                </a:cubicBezTo>
                <a:cubicBezTo>
                  <a:pt x="633" y="267"/>
                  <a:pt x="633" y="267"/>
                  <a:pt x="633" y="267"/>
                </a:cubicBezTo>
                <a:cubicBezTo>
                  <a:pt x="631" y="259"/>
                  <a:pt x="629" y="252"/>
                  <a:pt x="626" y="244"/>
                </a:cubicBezTo>
                <a:cubicBezTo>
                  <a:pt x="624" y="237"/>
                  <a:pt x="621" y="230"/>
                  <a:pt x="619" y="222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38" y="188"/>
                  <a:pt x="638" y="188"/>
                  <a:pt x="638" y="188"/>
                </a:cubicBezTo>
                <a:cubicBezTo>
                  <a:pt x="632" y="175"/>
                  <a:pt x="632" y="175"/>
                  <a:pt x="632" y="175"/>
                </a:cubicBezTo>
                <a:cubicBezTo>
                  <a:pt x="599" y="183"/>
                  <a:pt x="599" y="183"/>
                  <a:pt x="599" y="183"/>
                </a:cubicBezTo>
                <a:cubicBezTo>
                  <a:pt x="591" y="169"/>
                  <a:pt x="582" y="156"/>
                  <a:pt x="573" y="144"/>
                </a:cubicBezTo>
                <a:cubicBezTo>
                  <a:pt x="591" y="116"/>
                  <a:pt x="591" y="116"/>
                  <a:pt x="591" y="116"/>
                </a:cubicBezTo>
                <a:cubicBezTo>
                  <a:pt x="581" y="106"/>
                  <a:pt x="581" y="106"/>
                  <a:pt x="581" y="106"/>
                </a:cubicBezTo>
                <a:cubicBezTo>
                  <a:pt x="572" y="95"/>
                  <a:pt x="572" y="95"/>
                  <a:pt x="572" y="95"/>
                </a:cubicBezTo>
                <a:cubicBezTo>
                  <a:pt x="542" y="112"/>
                  <a:pt x="542" y="112"/>
                  <a:pt x="542" y="112"/>
                </a:cubicBezTo>
                <a:cubicBezTo>
                  <a:pt x="531" y="101"/>
                  <a:pt x="519" y="92"/>
                  <a:pt x="506" y="83"/>
                </a:cubicBezTo>
                <a:cubicBezTo>
                  <a:pt x="515" y="51"/>
                  <a:pt x="515" y="51"/>
                  <a:pt x="515" y="51"/>
                </a:cubicBezTo>
                <a:cubicBezTo>
                  <a:pt x="503" y="44"/>
                  <a:pt x="503" y="44"/>
                  <a:pt x="503" y="44"/>
                </a:cubicBezTo>
                <a:cubicBezTo>
                  <a:pt x="490" y="37"/>
                  <a:pt x="490" y="37"/>
                  <a:pt x="490" y="37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53" y="55"/>
                  <a:pt x="439" y="49"/>
                  <a:pt x="424" y="44"/>
                </a:cubicBezTo>
                <a:cubicBezTo>
                  <a:pt x="423" y="11"/>
                  <a:pt x="423" y="11"/>
                  <a:pt x="423" y="11"/>
                </a:cubicBezTo>
                <a:cubicBezTo>
                  <a:pt x="409" y="8"/>
                  <a:pt x="409" y="8"/>
                  <a:pt x="409" y="8"/>
                </a:cubicBezTo>
                <a:cubicBezTo>
                  <a:pt x="395" y="4"/>
                  <a:pt x="395" y="4"/>
                  <a:pt x="395" y="4"/>
                </a:cubicBezTo>
                <a:cubicBezTo>
                  <a:pt x="381" y="35"/>
                  <a:pt x="381" y="35"/>
                  <a:pt x="381" y="35"/>
                </a:cubicBezTo>
                <a:cubicBezTo>
                  <a:pt x="365" y="33"/>
                  <a:pt x="350" y="32"/>
                  <a:pt x="334" y="32"/>
                </a:cubicBezTo>
                <a:cubicBezTo>
                  <a:pt x="323" y="0"/>
                  <a:pt x="323" y="0"/>
                  <a:pt x="323" y="0"/>
                </a:cubicBezTo>
                <a:cubicBezTo>
                  <a:pt x="309" y="1"/>
                  <a:pt x="309" y="1"/>
                  <a:pt x="309" y="1"/>
                </a:cubicBezTo>
                <a:cubicBezTo>
                  <a:pt x="295" y="2"/>
                  <a:pt x="295" y="2"/>
                  <a:pt x="295" y="2"/>
                </a:cubicBezTo>
                <a:cubicBezTo>
                  <a:pt x="290" y="35"/>
                  <a:pt x="290" y="35"/>
                  <a:pt x="290" y="35"/>
                </a:cubicBezTo>
                <a:cubicBezTo>
                  <a:pt x="275" y="38"/>
                  <a:pt x="260" y="41"/>
                  <a:pt x="245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203" y="62"/>
                  <a:pt x="203" y="62"/>
                  <a:pt x="203" y="62"/>
                </a:cubicBezTo>
                <a:cubicBezTo>
                  <a:pt x="189" y="69"/>
                  <a:pt x="176" y="77"/>
                  <a:pt x="163" y="8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17" y="124"/>
                  <a:pt x="107" y="136"/>
                  <a:pt x="97" y="148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98"/>
                  <a:pt x="58" y="212"/>
                  <a:pt x="52" y="227"/>
                </a:cubicBezTo>
                <a:cubicBezTo>
                  <a:pt x="19" y="225"/>
                  <a:pt x="19" y="225"/>
                  <a:pt x="19" y="225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40" y="269"/>
                  <a:pt x="40" y="269"/>
                  <a:pt x="40" y="269"/>
                </a:cubicBezTo>
                <a:cubicBezTo>
                  <a:pt x="36" y="284"/>
                  <a:pt x="34" y="300"/>
                  <a:pt x="33" y="316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52"/>
                  <a:pt x="0" y="352"/>
                  <a:pt x="0" y="352"/>
                </a:cubicBezTo>
                <a:cubicBezTo>
                  <a:pt x="33" y="360"/>
                  <a:pt x="33" y="360"/>
                  <a:pt x="33" y="360"/>
                </a:cubicBezTo>
                <a:cubicBezTo>
                  <a:pt x="34" y="375"/>
                  <a:pt x="37" y="390"/>
                  <a:pt x="40" y="406"/>
                </a:cubicBezTo>
                <a:cubicBezTo>
                  <a:pt x="11" y="423"/>
                  <a:pt x="11" y="423"/>
                  <a:pt x="11" y="423"/>
                </a:cubicBezTo>
                <a:cubicBezTo>
                  <a:pt x="16" y="437"/>
                  <a:pt x="16" y="437"/>
                  <a:pt x="16" y="437"/>
                </a:cubicBezTo>
                <a:cubicBezTo>
                  <a:pt x="20" y="450"/>
                  <a:pt x="20" y="450"/>
                  <a:pt x="20" y="450"/>
                </a:cubicBezTo>
                <a:cubicBezTo>
                  <a:pt x="54" y="448"/>
                  <a:pt x="54" y="448"/>
                  <a:pt x="54" y="448"/>
                </a:cubicBezTo>
                <a:cubicBezTo>
                  <a:pt x="60" y="463"/>
                  <a:pt x="66" y="477"/>
                  <a:pt x="74" y="490"/>
                </a:cubicBezTo>
                <a:cubicBezTo>
                  <a:pt x="52" y="515"/>
                  <a:pt x="52" y="515"/>
                  <a:pt x="52" y="515"/>
                </a:cubicBezTo>
                <a:cubicBezTo>
                  <a:pt x="60" y="527"/>
                  <a:pt x="60" y="527"/>
                  <a:pt x="60" y="527"/>
                </a:cubicBezTo>
                <a:cubicBezTo>
                  <a:pt x="68" y="539"/>
                  <a:pt x="68" y="539"/>
                  <a:pt x="68" y="539"/>
                </a:cubicBezTo>
                <a:cubicBezTo>
                  <a:pt x="99" y="526"/>
                  <a:pt x="99" y="526"/>
                  <a:pt x="99" y="526"/>
                </a:cubicBezTo>
                <a:cubicBezTo>
                  <a:pt x="109" y="539"/>
                  <a:pt x="120" y="550"/>
                  <a:pt x="131" y="560"/>
                </a:cubicBezTo>
                <a:cubicBezTo>
                  <a:pt x="117" y="591"/>
                  <a:pt x="117" y="591"/>
                  <a:pt x="117" y="591"/>
                </a:cubicBezTo>
                <a:cubicBezTo>
                  <a:pt x="128" y="600"/>
                  <a:pt x="128" y="600"/>
                  <a:pt x="128" y="600"/>
                </a:cubicBezTo>
                <a:cubicBezTo>
                  <a:pt x="139" y="609"/>
                  <a:pt x="139" y="609"/>
                  <a:pt x="139" y="609"/>
                </a:cubicBezTo>
                <a:cubicBezTo>
                  <a:pt x="166" y="588"/>
                  <a:pt x="166" y="588"/>
                  <a:pt x="166" y="588"/>
                </a:cubicBezTo>
                <a:cubicBezTo>
                  <a:pt x="179" y="596"/>
                  <a:pt x="193" y="604"/>
                  <a:pt x="207" y="611"/>
                </a:cubicBezTo>
                <a:cubicBezTo>
                  <a:pt x="202" y="644"/>
                  <a:pt x="202" y="644"/>
                  <a:pt x="202" y="644"/>
                </a:cubicBezTo>
                <a:cubicBezTo>
                  <a:pt x="215" y="650"/>
                  <a:pt x="215" y="650"/>
                  <a:pt x="215" y="650"/>
                </a:cubicBezTo>
                <a:cubicBezTo>
                  <a:pt x="229" y="655"/>
                  <a:pt x="229" y="655"/>
                  <a:pt x="229" y="655"/>
                </a:cubicBezTo>
                <a:cubicBezTo>
                  <a:pt x="248" y="627"/>
                  <a:pt x="248" y="627"/>
                  <a:pt x="248" y="627"/>
                </a:cubicBezTo>
                <a:cubicBezTo>
                  <a:pt x="263" y="631"/>
                  <a:pt x="278" y="635"/>
                  <a:pt x="293" y="637"/>
                </a:cubicBezTo>
                <a:cubicBezTo>
                  <a:pt x="299" y="670"/>
                  <a:pt x="299" y="670"/>
                  <a:pt x="299" y="670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27" y="672"/>
                  <a:pt x="327" y="672"/>
                  <a:pt x="327" y="672"/>
                </a:cubicBezTo>
                <a:cubicBezTo>
                  <a:pt x="338" y="640"/>
                  <a:pt x="338" y="640"/>
                  <a:pt x="338" y="640"/>
                </a:cubicBezTo>
                <a:cubicBezTo>
                  <a:pt x="353" y="640"/>
                  <a:pt x="369" y="639"/>
                  <a:pt x="384" y="636"/>
                </a:cubicBezTo>
                <a:cubicBezTo>
                  <a:pt x="399" y="666"/>
                  <a:pt x="399" y="666"/>
                  <a:pt x="399" y="666"/>
                </a:cubicBezTo>
                <a:cubicBezTo>
                  <a:pt x="413" y="663"/>
                  <a:pt x="413" y="663"/>
                  <a:pt x="413" y="663"/>
                </a:cubicBezTo>
                <a:cubicBezTo>
                  <a:pt x="427" y="660"/>
                  <a:pt x="427" y="660"/>
                  <a:pt x="427" y="660"/>
                </a:cubicBezTo>
                <a:cubicBezTo>
                  <a:pt x="427" y="626"/>
                  <a:pt x="427" y="626"/>
                  <a:pt x="427" y="626"/>
                </a:cubicBezTo>
                <a:cubicBezTo>
                  <a:pt x="428" y="626"/>
                  <a:pt x="428" y="626"/>
                  <a:pt x="428" y="626"/>
                </a:cubicBezTo>
                <a:cubicBezTo>
                  <a:pt x="443" y="621"/>
                  <a:pt x="457" y="615"/>
                  <a:pt x="471" y="609"/>
                </a:cubicBezTo>
                <a:cubicBezTo>
                  <a:pt x="494" y="633"/>
                  <a:pt x="494" y="633"/>
                  <a:pt x="494" y="633"/>
                </a:cubicBezTo>
                <a:cubicBezTo>
                  <a:pt x="506" y="626"/>
                  <a:pt x="506" y="626"/>
                  <a:pt x="506" y="626"/>
                </a:cubicBezTo>
                <a:cubicBezTo>
                  <a:pt x="518" y="619"/>
                  <a:pt x="518" y="619"/>
                  <a:pt x="518" y="619"/>
                </a:cubicBezTo>
                <a:cubicBezTo>
                  <a:pt x="509" y="586"/>
                  <a:pt x="509" y="586"/>
                  <a:pt x="509" y="586"/>
                </a:cubicBezTo>
                <a:cubicBezTo>
                  <a:pt x="522" y="578"/>
                  <a:pt x="534" y="568"/>
                  <a:pt x="545" y="557"/>
                </a:cubicBezTo>
                <a:cubicBezTo>
                  <a:pt x="575" y="574"/>
                  <a:pt x="575" y="574"/>
                  <a:pt x="575" y="574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594" y="553"/>
                  <a:pt x="594" y="553"/>
                  <a:pt x="594" y="553"/>
                </a:cubicBezTo>
                <a:cubicBezTo>
                  <a:pt x="575" y="525"/>
                  <a:pt x="575" y="525"/>
                  <a:pt x="575" y="525"/>
                </a:cubicBezTo>
                <a:cubicBezTo>
                  <a:pt x="585" y="512"/>
                  <a:pt x="593" y="499"/>
                  <a:pt x="601" y="486"/>
                </a:cubicBezTo>
                <a:cubicBezTo>
                  <a:pt x="634" y="493"/>
                  <a:pt x="634" y="493"/>
                  <a:pt x="634" y="493"/>
                </a:cubicBezTo>
                <a:cubicBezTo>
                  <a:pt x="640" y="480"/>
                  <a:pt x="640" y="480"/>
                  <a:pt x="640" y="480"/>
                </a:cubicBezTo>
                <a:cubicBezTo>
                  <a:pt x="646" y="467"/>
                  <a:pt x="646" y="467"/>
                  <a:pt x="646" y="467"/>
                </a:cubicBezTo>
                <a:cubicBezTo>
                  <a:pt x="620" y="446"/>
                  <a:pt x="620" y="446"/>
                  <a:pt x="620" y="446"/>
                </a:cubicBezTo>
                <a:moveTo>
                  <a:pt x="579" y="437"/>
                </a:moveTo>
                <a:cubicBezTo>
                  <a:pt x="540" y="420"/>
                  <a:pt x="540" y="420"/>
                  <a:pt x="540" y="420"/>
                </a:cubicBezTo>
                <a:cubicBezTo>
                  <a:pt x="543" y="412"/>
                  <a:pt x="546" y="405"/>
                  <a:pt x="548" y="397"/>
                </a:cubicBezTo>
                <a:cubicBezTo>
                  <a:pt x="589" y="408"/>
                  <a:pt x="589" y="408"/>
                  <a:pt x="589" y="408"/>
                </a:cubicBezTo>
                <a:cubicBezTo>
                  <a:pt x="587" y="418"/>
                  <a:pt x="583" y="428"/>
                  <a:pt x="579" y="437"/>
                </a:cubicBezTo>
                <a:moveTo>
                  <a:pt x="591" y="401"/>
                </a:moveTo>
                <a:cubicBezTo>
                  <a:pt x="550" y="390"/>
                  <a:pt x="550" y="390"/>
                  <a:pt x="550" y="390"/>
                </a:cubicBezTo>
                <a:cubicBezTo>
                  <a:pt x="552" y="382"/>
                  <a:pt x="554" y="374"/>
                  <a:pt x="555" y="366"/>
                </a:cubicBezTo>
                <a:cubicBezTo>
                  <a:pt x="597" y="372"/>
                  <a:pt x="597" y="372"/>
                  <a:pt x="597" y="372"/>
                </a:cubicBezTo>
                <a:cubicBezTo>
                  <a:pt x="596" y="382"/>
                  <a:pt x="594" y="392"/>
                  <a:pt x="591" y="401"/>
                </a:cubicBezTo>
                <a:moveTo>
                  <a:pt x="598" y="364"/>
                </a:moveTo>
                <a:cubicBezTo>
                  <a:pt x="556" y="359"/>
                  <a:pt x="556" y="359"/>
                  <a:pt x="556" y="359"/>
                </a:cubicBezTo>
                <a:cubicBezTo>
                  <a:pt x="556" y="351"/>
                  <a:pt x="557" y="343"/>
                  <a:pt x="557" y="335"/>
                </a:cubicBezTo>
                <a:cubicBezTo>
                  <a:pt x="600" y="334"/>
                  <a:pt x="600" y="334"/>
                  <a:pt x="600" y="334"/>
                </a:cubicBezTo>
                <a:cubicBezTo>
                  <a:pt x="600" y="344"/>
                  <a:pt x="599" y="354"/>
                  <a:pt x="598" y="364"/>
                </a:cubicBezTo>
                <a:moveTo>
                  <a:pt x="597" y="297"/>
                </a:moveTo>
                <a:cubicBezTo>
                  <a:pt x="598" y="307"/>
                  <a:pt x="599" y="317"/>
                  <a:pt x="599" y="327"/>
                </a:cubicBezTo>
                <a:cubicBezTo>
                  <a:pt x="557" y="328"/>
                  <a:pt x="557" y="328"/>
                  <a:pt x="557" y="328"/>
                </a:cubicBezTo>
                <a:cubicBezTo>
                  <a:pt x="556" y="320"/>
                  <a:pt x="556" y="312"/>
                  <a:pt x="554" y="304"/>
                </a:cubicBezTo>
                <a:cubicBezTo>
                  <a:pt x="597" y="297"/>
                  <a:pt x="597" y="297"/>
                  <a:pt x="597" y="297"/>
                </a:cubicBezTo>
                <a:moveTo>
                  <a:pt x="595" y="290"/>
                </a:moveTo>
                <a:cubicBezTo>
                  <a:pt x="553" y="297"/>
                  <a:pt x="553" y="297"/>
                  <a:pt x="553" y="297"/>
                </a:cubicBezTo>
                <a:cubicBezTo>
                  <a:pt x="552" y="289"/>
                  <a:pt x="550" y="281"/>
                  <a:pt x="548" y="273"/>
                </a:cubicBezTo>
                <a:cubicBezTo>
                  <a:pt x="588" y="260"/>
                  <a:pt x="588" y="260"/>
                  <a:pt x="588" y="260"/>
                </a:cubicBezTo>
                <a:cubicBezTo>
                  <a:pt x="591" y="270"/>
                  <a:pt x="594" y="280"/>
                  <a:pt x="595" y="290"/>
                </a:cubicBezTo>
                <a:moveTo>
                  <a:pt x="586" y="253"/>
                </a:moveTo>
                <a:cubicBezTo>
                  <a:pt x="545" y="266"/>
                  <a:pt x="545" y="266"/>
                  <a:pt x="545" y="266"/>
                </a:cubicBezTo>
                <a:cubicBezTo>
                  <a:pt x="543" y="259"/>
                  <a:pt x="540" y="251"/>
                  <a:pt x="537" y="244"/>
                </a:cubicBezTo>
                <a:cubicBezTo>
                  <a:pt x="575" y="225"/>
                  <a:pt x="575" y="225"/>
                  <a:pt x="575" y="225"/>
                </a:cubicBezTo>
                <a:cubicBezTo>
                  <a:pt x="579" y="234"/>
                  <a:pt x="583" y="244"/>
                  <a:pt x="586" y="253"/>
                </a:cubicBezTo>
                <a:moveTo>
                  <a:pt x="557" y="192"/>
                </a:moveTo>
                <a:cubicBezTo>
                  <a:pt x="562" y="201"/>
                  <a:pt x="567" y="209"/>
                  <a:pt x="572" y="219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0" y="230"/>
                  <a:pt x="526" y="223"/>
                  <a:pt x="521" y="216"/>
                </a:cubicBezTo>
                <a:cubicBezTo>
                  <a:pt x="557" y="192"/>
                  <a:pt x="557" y="192"/>
                  <a:pt x="557" y="192"/>
                </a:cubicBezTo>
                <a:moveTo>
                  <a:pt x="553" y="186"/>
                </a:moveTo>
                <a:cubicBezTo>
                  <a:pt x="517" y="210"/>
                  <a:pt x="517" y="210"/>
                  <a:pt x="517" y="210"/>
                </a:cubicBezTo>
                <a:cubicBezTo>
                  <a:pt x="513" y="204"/>
                  <a:pt x="508" y="197"/>
                  <a:pt x="503" y="191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41" y="170"/>
                  <a:pt x="547" y="178"/>
                  <a:pt x="553" y="186"/>
                </a:cubicBezTo>
                <a:moveTo>
                  <a:pt x="530" y="157"/>
                </a:moveTo>
                <a:cubicBezTo>
                  <a:pt x="498" y="186"/>
                  <a:pt x="498" y="186"/>
                  <a:pt x="498" y="186"/>
                </a:cubicBezTo>
                <a:cubicBezTo>
                  <a:pt x="492" y="180"/>
                  <a:pt x="486" y="174"/>
                  <a:pt x="480" y="169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15" y="142"/>
                  <a:pt x="523" y="149"/>
                  <a:pt x="530" y="157"/>
                </a:cubicBezTo>
                <a:moveTo>
                  <a:pt x="478" y="114"/>
                </a:moveTo>
                <a:cubicBezTo>
                  <a:pt x="486" y="119"/>
                  <a:pt x="494" y="125"/>
                  <a:pt x="502" y="131"/>
                </a:cubicBezTo>
                <a:cubicBezTo>
                  <a:pt x="475" y="164"/>
                  <a:pt x="475" y="164"/>
                  <a:pt x="475" y="164"/>
                </a:cubicBezTo>
                <a:cubicBezTo>
                  <a:pt x="468" y="159"/>
                  <a:pt x="462" y="155"/>
                  <a:pt x="455" y="150"/>
                </a:cubicBezTo>
                <a:cubicBezTo>
                  <a:pt x="478" y="114"/>
                  <a:pt x="478" y="114"/>
                  <a:pt x="478" y="114"/>
                </a:cubicBezTo>
                <a:moveTo>
                  <a:pt x="471" y="110"/>
                </a:moveTo>
                <a:cubicBezTo>
                  <a:pt x="449" y="146"/>
                  <a:pt x="449" y="146"/>
                  <a:pt x="449" y="146"/>
                </a:cubicBezTo>
                <a:cubicBezTo>
                  <a:pt x="443" y="143"/>
                  <a:pt x="436" y="139"/>
                  <a:pt x="429" y="136"/>
                </a:cubicBezTo>
                <a:cubicBezTo>
                  <a:pt x="429" y="136"/>
                  <a:pt x="428" y="136"/>
                  <a:pt x="427" y="135"/>
                </a:cubicBezTo>
                <a:cubicBezTo>
                  <a:pt x="445" y="96"/>
                  <a:pt x="445" y="96"/>
                  <a:pt x="445" y="96"/>
                </a:cubicBezTo>
                <a:cubicBezTo>
                  <a:pt x="454" y="100"/>
                  <a:pt x="463" y="105"/>
                  <a:pt x="471" y="110"/>
                </a:cubicBezTo>
                <a:moveTo>
                  <a:pt x="438" y="93"/>
                </a:moveTo>
                <a:cubicBezTo>
                  <a:pt x="421" y="132"/>
                  <a:pt x="421" y="132"/>
                  <a:pt x="421" y="132"/>
                </a:cubicBezTo>
                <a:cubicBezTo>
                  <a:pt x="413" y="129"/>
                  <a:pt x="406" y="127"/>
                  <a:pt x="398" y="124"/>
                </a:cubicBezTo>
                <a:cubicBezTo>
                  <a:pt x="409" y="83"/>
                  <a:pt x="409" y="83"/>
                  <a:pt x="409" y="83"/>
                </a:cubicBezTo>
                <a:cubicBezTo>
                  <a:pt x="419" y="85"/>
                  <a:pt x="429" y="89"/>
                  <a:pt x="438" y="93"/>
                </a:cubicBezTo>
                <a:moveTo>
                  <a:pt x="402" y="81"/>
                </a:moveTo>
                <a:cubicBezTo>
                  <a:pt x="391" y="122"/>
                  <a:pt x="391" y="122"/>
                  <a:pt x="391" y="122"/>
                </a:cubicBezTo>
                <a:cubicBezTo>
                  <a:pt x="383" y="120"/>
                  <a:pt x="375" y="119"/>
                  <a:pt x="367" y="118"/>
                </a:cubicBezTo>
                <a:cubicBezTo>
                  <a:pt x="373" y="75"/>
                  <a:pt x="373" y="75"/>
                  <a:pt x="373" y="75"/>
                </a:cubicBezTo>
                <a:cubicBezTo>
                  <a:pt x="383" y="76"/>
                  <a:pt x="393" y="78"/>
                  <a:pt x="402" y="81"/>
                </a:cubicBezTo>
                <a:moveTo>
                  <a:pt x="365" y="74"/>
                </a:moveTo>
                <a:cubicBezTo>
                  <a:pt x="360" y="117"/>
                  <a:pt x="360" y="117"/>
                  <a:pt x="360" y="117"/>
                </a:cubicBezTo>
                <a:cubicBezTo>
                  <a:pt x="352" y="116"/>
                  <a:pt x="344" y="115"/>
                  <a:pt x="336" y="116"/>
                </a:cubicBezTo>
                <a:cubicBezTo>
                  <a:pt x="335" y="72"/>
                  <a:pt x="335" y="72"/>
                  <a:pt x="335" y="72"/>
                </a:cubicBezTo>
                <a:cubicBezTo>
                  <a:pt x="345" y="72"/>
                  <a:pt x="355" y="73"/>
                  <a:pt x="365" y="74"/>
                </a:cubicBezTo>
                <a:moveTo>
                  <a:pt x="328" y="72"/>
                </a:moveTo>
                <a:cubicBezTo>
                  <a:pt x="329" y="116"/>
                  <a:pt x="329" y="116"/>
                  <a:pt x="329" y="116"/>
                </a:cubicBezTo>
                <a:cubicBezTo>
                  <a:pt x="321" y="116"/>
                  <a:pt x="313" y="117"/>
                  <a:pt x="305" y="118"/>
                </a:cubicBezTo>
                <a:cubicBezTo>
                  <a:pt x="298" y="75"/>
                  <a:pt x="298" y="75"/>
                  <a:pt x="298" y="75"/>
                </a:cubicBezTo>
                <a:cubicBezTo>
                  <a:pt x="308" y="73"/>
                  <a:pt x="318" y="72"/>
                  <a:pt x="328" y="72"/>
                </a:cubicBezTo>
                <a:moveTo>
                  <a:pt x="290" y="76"/>
                </a:moveTo>
                <a:cubicBezTo>
                  <a:pt x="297" y="119"/>
                  <a:pt x="297" y="119"/>
                  <a:pt x="297" y="119"/>
                </a:cubicBezTo>
                <a:cubicBezTo>
                  <a:pt x="289" y="120"/>
                  <a:pt x="282" y="122"/>
                  <a:pt x="274" y="125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71" y="80"/>
                  <a:pt x="280" y="78"/>
                  <a:pt x="290" y="76"/>
                </a:cubicBezTo>
                <a:moveTo>
                  <a:pt x="254" y="85"/>
                </a:moveTo>
                <a:cubicBezTo>
                  <a:pt x="267" y="127"/>
                  <a:pt x="267" y="127"/>
                  <a:pt x="267" y="127"/>
                </a:cubicBezTo>
                <a:cubicBezTo>
                  <a:pt x="259" y="129"/>
                  <a:pt x="252" y="132"/>
                  <a:pt x="244" y="136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35" y="92"/>
                  <a:pt x="244" y="88"/>
                  <a:pt x="254" y="85"/>
                </a:cubicBezTo>
                <a:moveTo>
                  <a:pt x="219" y="99"/>
                </a:moveTo>
                <a:cubicBezTo>
                  <a:pt x="238" y="139"/>
                  <a:pt x="238" y="139"/>
                  <a:pt x="238" y="139"/>
                </a:cubicBezTo>
                <a:cubicBezTo>
                  <a:pt x="231" y="142"/>
                  <a:pt x="224" y="146"/>
                  <a:pt x="217" y="151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201" y="109"/>
                  <a:pt x="210" y="104"/>
                  <a:pt x="219" y="99"/>
                </a:cubicBezTo>
                <a:moveTo>
                  <a:pt x="186" y="118"/>
                </a:moveTo>
                <a:cubicBezTo>
                  <a:pt x="211" y="155"/>
                  <a:pt x="211" y="155"/>
                  <a:pt x="211" y="155"/>
                </a:cubicBezTo>
                <a:cubicBezTo>
                  <a:pt x="204" y="159"/>
                  <a:pt x="198" y="164"/>
                  <a:pt x="192" y="170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70" y="130"/>
                  <a:pt x="178" y="124"/>
                  <a:pt x="186" y="118"/>
                </a:cubicBezTo>
                <a:moveTo>
                  <a:pt x="157" y="142"/>
                </a:moveTo>
                <a:cubicBezTo>
                  <a:pt x="186" y="175"/>
                  <a:pt x="186" y="175"/>
                  <a:pt x="186" y="175"/>
                </a:cubicBezTo>
                <a:cubicBezTo>
                  <a:pt x="180" y="180"/>
                  <a:pt x="175" y="186"/>
                  <a:pt x="170" y="192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42" y="156"/>
                  <a:pt x="149" y="149"/>
                  <a:pt x="157" y="142"/>
                </a:cubicBezTo>
                <a:moveTo>
                  <a:pt x="131" y="169"/>
                </a:moveTo>
                <a:cubicBezTo>
                  <a:pt x="165" y="198"/>
                  <a:pt x="165" y="198"/>
                  <a:pt x="165" y="198"/>
                </a:cubicBezTo>
                <a:cubicBezTo>
                  <a:pt x="160" y="204"/>
                  <a:pt x="155" y="210"/>
                  <a:pt x="151" y="217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19" y="185"/>
                  <a:pt x="125" y="177"/>
                  <a:pt x="131" y="169"/>
                </a:cubicBezTo>
                <a:moveTo>
                  <a:pt x="109" y="200"/>
                </a:moveTo>
                <a:cubicBezTo>
                  <a:pt x="147" y="223"/>
                  <a:pt x="147" y="223"/>
                  <a:pt x="147" y="223"/>
                </a:cubicBezTo>
                <a:cubicBezTo>
                  <a:pt x="143" y="230"/>
                  <a:pt x="140" y="236"/>
                  <a:pt x="136" y="243"/>
                </a:cubicBezTo>
                <a:cubicBezTo>
                  <a:pt x="136" y="244"/>
                  <a:pt x="136" y="244"/>
                  <a:pt x="136" y="245"/>
                </a:cubicBezTo>
                <a:cubicBezTo>
                  <a:pt x="95" y="227"/>
                  <a:pt x="95" y="227"/>
                  <a:pt x="95" y="227"/>
                </a:cubicBezTo>
                <a:cubicBezTo>
                  <a:pt x="99" y="218"/>
                  <a:pt x="104" y="209"/>
                  <a:pt x="109" y="200"/>
                </a:cubicBezTo>
                <a:moveTo>
                  <a:pt x="92" y="234"/>
                </a:moveTo>
                <a:cubicBezTo>
                  <a:pt x="133" y="251"/>
                  <a:pt x="133" y="251"/>
                  <a:pt x="133" y="251"/>
                </a:cubicBezTo>
                <a:cubicBezTo>
                  <a:pt x="130" y="259"/>
                  <a:pt x="127" y="267"/>
                  <a:pt x="125" y="274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5" y="253"/>
                  <a:pt x="88" y="243"/>
                  <a:pt x="92" y="234"/>
                </a:cubicBezTo>
                <a:moveTo>
                  <a:pt x="80" y="270"/>
                </a:moveTo>
                <a:cubicBezTo>
                  <a:pt x="123" y="281"/>
                  <a:pt x="123" y="281"/>
                  <a:pt x="123" y="281"/>
                </a:cubicBezTo>
                <a:cubicBezTo>
                  <a:pt x="121" y="289"/>
                  <a:pt x="119" y="297"/>
                  <a:pt x="118" y="305"/>
                </a:cubicBezTo>
                <a:cubicBezTo>
                  <a:pt x="74" y="300"/>
                  <a:pt x="74" y="300"/>
                  <a:pt x="74" y="300"/>
                </a:cubicBezTo>
                <a:cubicBezTo>
                  <a:pt x="75" y="289"/>
                  <a:pt x="78" y="279"/>
                  <a:pt x="80" y="270"/>
                </a:cubicBezTo>
                <a:moveTo>
                  <a:pt x="72" y="337"/>
                </a:moveTo>
                <a:cubicBezTo>
                  <a:pt x="71" y="327"/>
                  <a:pt x="72" y="317"/>
                  <a:pt x="73" y="307"/>
                </a:cubicBezTo>
                <a:cubicBezTo>
                  <a:pt x="117" y="312"/>
                  <a:pt x="117" y="312"/>
                  <a:pt x="117" y="312"/>
                </a:cubicBezTo>
                <a:cubicBezTo>
                  <a:pt x="116" y="320"/>
                  <a:pt x="116" y="328"/>
                  <a:pt x="116" y="336"/>
                </a:cubicBezTo>
                <a:cubicBezTo>
                  <a:pt x="72" y="337"/>
                  <a:pt x="72" y="337"/>
                  <a:pt x="72" y="337"/>
                </a:cubicBezTo>
                <a:moveTo>
                  <a:pt x="72" y="345"/>
                </a:moveTo>
                <a:cubicBezTo>
                  <a:pt x="116" y="344"/>
                  <a:pt x="116" y="344"/>
                  <a:pt x="116" y="344"/>
                </a:cubicBezTo>
                <a:cubicBezTo>
                  <a:pt x="116" y="352"/>
                  <a:pt x="117" y="360"/>
                  <a:pt x="118" y="368"/>
                </a:cubicBezTo>
                <a:cubicBezTo>
                  <a:pt x="74" y="375"/>
                  <a:pt x="74" y="375"/>
                  <a:pt x="74" y="375"/>
                </a:cubicBezTo>
                <a:cubicBezTo>
                  <a:pt x="73" y="365"/>
                  <a:pt x="72" y="355"/>
                  <a:pt x="72" y="345"/>
                </a:cubicBezTo>
                <a:moveTo>
                  <a:pt x="76" y="382"/>
                </a:moveTo>
                <a:cubicBezTo>
                  <a:pt x="120" y="375"/>
                  <a:pt x="120" y="375"/>
                  <a:pt x="120" y="375"/>
                </a:cubicBezTo>
                <a:cubicBezTo>
                  <a:pt x="121" y="383"/>
                  <a:pt x="123" y="391"/>
                  <a:pt x="125" y="399"/>
                </a:cubicBezTo>
                <a:cubicBezTo>
                  <a:pt x="83" y="412"/>
                  <a:pt x="83" y="412"/>
                  <a:pt x="83" y="412"/>
                </a:cubicBezTo>
                <a:cubicBezTo>
                  <a:pt x="80" y="402"/>
                  <a:pt x="77" y="392"/>
                  <a:pt x="76" y="382"/>
                </a:cubicBezTo>
                <a:moveTo>
                  <a:pt x="96" y="447"/>
                </a:moveTo>
                <a:cubicBezTo>
                  <a:pt x="92" y="438"/>
                  <a:pt x="88" y="429"/>
                  <a:pt x="85" y="419"/>
                </a:cubicBezTo>
                <a:cubicBezTo>
                  <a:pt x="127" y="406"/>
                  <a:pt x="127" y="406"/>
                  <a:pt x="127" y="406"/>
                </a:cubicBezTo>
                <a:cubicBezTo>
                  <a:pt x="130" y="413"/>
                  <a:pt x="133" y="421"/>
                  <a:pt x="136" y="428"/>
                </a:cubicBezTo>
                <a:cubicBezTo>
                  <a:pt x="96" y="447"/>
                  <a:pt x="96" y="447"/>
                  <a:pt x="96" y="447"/>
                </a:cubicBezTo>
                <a:moveTo>
                  <a:pt x="114" y="480"/>
                </a:moveTo>
                <a:cubicBezTo>
                  <a:pt x="109" y="472"/>
                  <a:pt x="104" y="463"/>
                  <a:pt x="99" y="454"/>
                </a:cubicBezTo>
                <a:cubicBezTo>
                  <a:pt x="139" y="435"/>
                  <a:pt x="139" y="435"/>
                  <a:pt x="139" y="435"/>
                </a:cubicBezTo>
                <a:cubicBezTo>
                  <a:pt x="143" y="442"/>
                  <a:pt x="147" y="449"/>
                  <a:pt x="151" y="456"/>
                </a:cubicBezTo>
                <a:cubicBezTo>
                  <a:pt x="114" y="480"/>
                  <a:pt x="114" y="480"/>
                  <a:pt x="114" y="480"/>
                </a:cubicBezTo>
                <a:moveTo>
                  <a:pt x="119" y="486"/>
                </a:moveTo>
                <a:cubicBezTo>
                  <a:pt x="155" y="462"/>
                  <a:pt x="155" y="462"/>
                  <a:pt x="155" y="462"/>
                </a:cubicBezTo>
                <a:cubicBezTo>
                  <a:pt x="160" y="468"/>
                  <a:pt x="165" y="475"/>
                  <a:pt x="170" y="481"/>
                </a:cubicBezTo>
                <a:cubicBezTo>
                  <a:pt x="137" y="510"/>
                  <a:pt x="137" y="510"/>
                  <a:pt x="137" y="510"/>
                </a:cubicBezTo>
                <a:cubicBezTo>
                  <a:pt x="131" y="503"/>
                  <a:pt x="124" y="495"/>
                  <a:pt x="119" y="486"/>
                </a:cubicBezTo>
                <a:moveTo>
                  <a:pt x="142" y="516"/>
                </a:moveTo>
                <a:cubicBezTo>
                  <a:pt x="175" y="486"/>
                  <a:pt x="175" y="486"/>
                  <a:pt x="175" y="486"/>
                </a:cubicBezTo>
                <a:cubicBezTo>
                  <a:pt x="181" y="492"/>
                  <a:pt x="186" y="498"/>
                  <a:pt x="193" y="503"/>
                </a:cubicBezTo>
                <a:cubicBezTo>
                  <a:pt x="164" y="537"/>
                  <a:pt x="164" y="537"/>
                  <a:pt x="164" y="537"/>
                </a:cubicBezTo>
                <a:cubicBezTo>
                  <a:pt x="157" y="530"/>
                  <a:pt x="149" y="523"/>
                  <a:pt x="142" y="516"/>
                </a:cubicBezTo>
                <a:moveTo>
                  <a:pt x="195" y="559"/>
                </a:moveTo>
                <a:cubicBezTo>
                  <a:pt x="186" y="554"/>
                  <a:pt x="178" y="548"/>
                  <a:pt x="170" y="542"/>
                </a:cubicBezTo>
                <a:cubicBezTo>
                  <a:pt x="198" y="508"/>
                  <a:pt x="198" y="508"/>
                  <a:pt x="198" y="508"/>
                </a:cubicBezTo>
                <a:cubicBezTo>
                  <a:pt x="204" y="513"/>
                  <a:pt x="211" y="517"/>
                  <a:pt x="218" y="522"/>
                </a:cubicBezTo>
                <a:cubicBezTo>
                  <a:pt x="195" y="559"/>
                  <a:pt x="195" y="559"/>
                  <a:pt x="195" y="559"/>
                </a:cubicBezTo>
                <a:moveTo>
                  <a:pt x="201" y="563"/>
                </a:moveTo>
                <a:cubicBezTo>
                  <a:pt x="224" y="526"/>
                  <a:pt x="224" y="526"/>
                  <a:pt x="224" y="526"/>
                </a:cubicBezTo>
                <a:cubicBezTo>
                  <a:pt x="230" y="529"/>
                  <a:pt x="237" y="533"/>
                  <a:pt x="244" y="536"/>
                </a:cubicBezTo>
                <a:cubicBezTo>
                  <a:pt x="244" y="536"/>
                  <a:pt x="245" y="536"/>
                  <a:pt x="245" y="537"/>
                </a:cubicBezTo>
                <a:cubicBezTo>
                  <a:pt x="228" y="577"/>
                  <a:pt x="228" y="577"/>
                  <a:pt x="228" y="577"/>
                </a:cubicBezTo>
                <a:cubicBezTo>
                  <a:pt x="219" y="573"/>
                  <a:pt x="210" y="568"/>
                  <a:pt x="201" y="563"/>
                </a:cubicBezTo>
                <a:moveTo>
                  <a:pt x="251" y="521"/>
                </a:moveTo>
                <a:cubicBezTo>
                  <a:pt x="148" y="473"/>
                  <a:pt x="104" y="352"/>
                  <a:pt x="152" y="250"/>
                </a:cubicBezTo>
                <a:cubicBezTo>
                  <a:pt x="199" y="148"/>
                  <a:pt x="320" y="104"/>
                  <a:pt x="422" y="151"/>
                </a:cubicBezTo>
                <a:cubicBezTo>
                  <a:pt x="524" y="199"/>
                  <a:pt x="569" y="320"/>
                  <a:pt x="521" y="422"/>
                </a:cubicBezTo>
                <a:cubicBezTo>
                  <a:pt x="474" y="524"/>
                  <a:pt x="353" y="568"/>
                  <a:pt x="251" y="521"/>
                </a:cubicBezTo>
                <a:moveTo>
                  <a:pt x="235" y="580"/>
                </a:moveTo>
                <a:cubicBezTo>
                  <a:pt x="252" y="540"/>
                  <a:pt x="252" y="540"/>
                  <a:pt x="252" y="540"/>
                </a:cubicBezTo>
                <a:cubicBezTo>
                  <a:pt x="260" y="543"/>
                  <a:pt x="267" y="545"/>
                  <a:pt x="275" y="548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54" y="587"/>
                  <a:pt x="244" y="584"/>
                  <a:pt x="235" y="580"/>
                </a:cubicBezTo>
                <a:moveTo>
                  <a:pt x="271" y="592"/>
                </a:moveTo>
                <a:cubicBezTo>
                  <a:pt x="282" y="550"/>
                  <a:pt x="282" y="550"/>
                  <a:pt x="282" y="550"/>
                </a:cubicBezTo>
                <a:cubicBezTo>
                  <a:pt x="290" y="552"/>
                  <a:pt x="298" y="553"/>
                  <a:pt x="306" y="554"/>
                </a:cubicBezTo>
                <a:cubicBezTo>
                  <a:pt x="300" y="598"/>
                  <a:pt x="300" y="598"/>
                  <a:pt x="300" y="598"/>
                </a:cubicBezTo>
                <a:cubicBezTo>
                  <a:pt x="290" y="596"/>
                  <a:pt x="280" y="594"/>
                  <a:pt x="271" y="592"/>
                </a:cubicBezTo>
                <a:moveTo>
                  <a:pt x="308" y="599"/>
                </a:moveTo>
                <a:cubicBezTo>
                  <a:pt x="313" y="555"/>
                  <a:pt x="313" y="555"/>
                  <a:pt x="313" y="555"/>
                </a:cubicBezTo>
                <a:cubicBezTo>
                  <a:pt x="321" y="556"/>
                  <a:pt x="329" y="556"/>
                  <a:pt x="337" y="556"/>
                </a:cubicBezTo>
                <a:cubicBezTo>
                  <a:pt x="338" y="600"/>
                  <a:pt x="338" y="600"/>
                  <a:pt x="338" y="600"/>
                </a:cubicBezTo>
                <a:cubicBezTo>
                  <a:pt x="328" y="600"/>
                  <a:pt x="318" y="600"/>
                  <a:pt x="308" y="599"/>
                </a:cubicBezTo>
                <a:moveTo>
                  <a:pt x="345" y="600"/>
                </a:moveTo>
                <a:cubicBezTo>
                  <a:pt x="345" y="556"/>
                  <a:pt x="345" y="556"/>
                  <a:pt x="345" y="556"/>
                </a:cubicBezTo>
                <a:cubicBezTo>
                  <a:pt x="353" y="556"/>
                  <a:pt x="361" y="555"/>
                  <a:pt x="369" y="554"/>
                </a:cubicBezTo>
                <a:cubicBezTo>
                  <a:pt x="376" y="597"/>
                  <a:pt x="376" y="597"/>
                  <a:pt x="376" y="597"/>
                </a:cubicBezTo>
                <a:cubicBezTo>
                  <a:pt x="366" y="599"/>
                  <a:pt x="355" y="600"/>
                  <a:pt x="345" y="600"/>
                </a:cubicBezTo>
                <a:moveTo>
                  <a:pt x="383" y="596"/>
                </a:moveTo>
                <a:cubicBezTo>
                  <a:pt x="376" y="553"/>
                  <a:pt x="376" y="553"/>
                  <a:pt x="376" y="553"/>
                </a:cubicBezTo>
                <a:cubicBezTo>
                  <a:pt x="384" y="551"/>
                  <a:pt x="392" y="549"/>
                  <a:pt x="399" y="547"/>
                </a:cubicBezTo>
                <a:cubicBezTo>
                  <a:pt x="412" y="589"/>
                  <a:pt x="412" y="589"/>
                  <a:pt x="412" y="589"/>
                </a:cubicBezTo>
                <a:cubicBezTo>
                  <a:pt x="403" y="592"/>
                  <a:pt x="393" y="594"/>
                  <a:pt x="383" y="596"/>
                </a:cubicBezTo>
                <a:moveTo>
                  <a:pt x="419" y="586"/>
                </a:moveTo>
                <a:cubicBezTo>
                  <a:pt x="406" y="545"/>
                  <a:pt x="406" y="545"/>
                  <a:pt x="406" y="545"/>
                </a:cubicBezTo>
                <a:cubicBezTo>
                  <a:pt x="414" y="542"/>
                  <a:pt x="421" y="539"/>
                  <a:pt x="429" y="536"/>
                </a:cubicBezTo>
                <a:cubicBezTo>
                  <a:pt x="448" y="575"/>
                  <a:pt x="448" y="575"/>
                  <a:pt x="448" y="575"/>
                </a:cubicBezTo>
                <a:cubicBezTo>
                  <a:pt x="438" y="579"/>
                  <a:pt x="429" y="583"/>
                  <a:pt x="419" y="586"/>
                </a:cubicBezTo>
                <a:moveTo>
                  <a:pt x="454" y="572"/>
                </a:moveTo>
                <a:cubicBezTo>
                  <a:pt x="435" y="533"/>
                  <a:pt x="435" y="533"/>
                  <a:pt x="435" y="533"/>
                </a:cubicBezTo>
                <a:cubicBezTo>
                  <a:pt x="443" y="529"/>
                  <a:pt x="449" y="525"/>
                  <a:pt x="456" y="521"/>
                </a:cubicBezTo>
                <a:cubicBezTo>
                  <a:pt x="480" y="557"/>
                  <a:pt x="480" y="557"/>
                  <a:pt x="480" y="557"/>
                </a:cubicBezTo>
                <a:cubicBezTo>
                  <a:pt x="472" y="562"/>
                  <a:pt x="463" y="567"/>
                  <a:pt x="454" y="572"/>
                </a:cubicBezTo>
                <a:moveTo>
                  <a:pt x="487" y="553"/>
                </a:moveTo>
                <a:cubicBezTo>
                  <a:pt x="462" y="517"/>
                  <a:pt x="462" y="517"/>
                  <a:pt x="462" y="517"/>
                </a:cubicBezTo>
                <a:cubicBezTo>
                  <a:pt x="469" y="512"/>
                  <a:pt x="475" y="507"/>
                  <a:pt x="481" y="502"/>
                </a:cubicBezTo>
                <a:cubicBezTo>
                  <a:pt x="510" y="534"/>
                  <a:pt x="510" y="534"/>
                  <a:pt x="510" y="534"/>
                </a:cubicBezTo>
                <a:cubicBezTo>
                  <a:pt x="503" y="541"/>
                  <a:pt x="495" y="547"/>
                  <a:pt x="487" y="553"/>
                </a:cubicBezTo>
                <a:moveTo>
                  <a:pt x="516" y="529"/>
                </a:moveTo>
                <a:cubicBezTo>
                  <a:pt x="487" y="497"/>
                  <a:pt x="487" y="497"/>
                  <a:pt x="487" y="497"/>
                </a:cubicBezTo>
                <a:cubicBezTo>
                  <a:pt x="493" y="492"/>
                  <a:pt x="498" y="486"/>
                  <a:pt x="503" y="480"/>
                </a:cubicBezTo>
                <a:cubicBezTo>
                  <a:pt x="537" y="507"/>
                  <a:pt x="537" y="507"/>
                  <a:pt x="537" y="507"/>
                </a:cubicBezTo>
                <a:cubicBezTo>
                  <a:pt x="530" y="515"/>
                  <a:pt x="523" y="522"/>
                  <a:pt x="516" y="529"/>
                </a:cubicBezTo>
                <a:moveTo>
                  <a:pt x="541" y="501"/>
                </a:moveTo>
                <a:cubicBezTo>
                  <a:pt x="508" y="474"/>
                  <a:pt x="508" y="474"/>
                  <a:pt x="508" y="474"/>
                </a:cubicBezTo>
                <a:cubicBezTo>
                  <a:pt x="513" y="468"/>
                  <a:pt x="518" y="461"/>
                  <a:pt x="522" y="454"/>
                </a:cubicBezTo>
                <a:cubicBezTo>
                  <a:pt x="559" y="477"/>
                  <a:pt x="559" y="477"/>
                  <a:pt x="559" y="477"/>
                </a:cubicBezTo>
                <a:cubicBezTo>
                  <a:pt x="553" y="485"/>
                  <a:pt x="548" y="494"/>
                  <a:pt x="541" y="501"/>
                </a:cubicBezTo>
                <a:moveTo>
                  <a:pt x="563" y="471"/>
                </a:moveTo>
                <a:cubicBezTo>
                  <a:pt x="526" y="448"/>
                  <a:pt x="526" y="448"/>
                  <a:pt x="526" y="448"/>
                </a:cubicBezTo>
                <a:cubicBezTo>
                  <a:pt x="530" y="442"/>
                  <a:pt x="533" y="435"/>
                  <a:pt x="536" y="429"/>
                </a:cubicBezTo>
                <a:cubicBezTo>
                  <a:pt x="537" y="428"/>
                  <a:pt x="537" y="427"/>
                  <a:pt x="537" y="427"/>
                </a:cubicBezTo>
                <a:cubicBezTo>
                  <a:pt x="577" y="444"/>
                  <a:pt x="577" y="444"/>
                  <a:pt x="577" y="444"/>
                </a:cubicBezTo>
                <a:cubicBezTo>
                  <a:pt x="572" y="453"/>
                  <a:pt x="568" y="462"/>
                  <a:pt x="563" y="4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xmlns="" id="{D3CD6D0A-F4E3-4A96-90C9-B9169E6CFC4F}"/>
              </a:ext>
            </a:extLst>
          </p:cNvPr>
          <p:cNvGrpSpPr/>
          <p:nvPr userDrawn="1"/>
        </p:nvGrpSpPr>
        <p:grpSpPr>
          <a:xfrm>
            <a:off x="6670827" y="1790290"/>
            <a:ext cx="1589838" cy="1587209"/>
            <a:chOff x="5235750" y="4325310"/>
            <a:chExt cx="1085880" cy="1084085"/>
          </a:xfrm>
        </p:grpSpPr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xmlns="" id="{49EEA361-8F51-4BA8-BFDD-29495632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750" y="4325310"/>
              <a:ext cx="1085880" cy="1084085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xmlns="" id="{2A919C15-BC1B-4B83-921B-D6A6B5CEB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710" y="4494422"/>
              <a:ext cx="761013" cy="762809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grpSp>
        <p:nvGrpSpPr>
          <p:cNvPr id="100" name="Group 23">
            <a:extLst>
              <a:ext uri="{FF2B5EF4-FFF2-40B4-BE49-F238E27FC236}">
                <a16:creationId xmlns:a16="http://schemas.microsoft.com/office/drawing/2014/main" xmlns="" id="{3ABBBFCA-AC70-468A-A8A3-BB153EE0F6A1}"/>
              </a:ext>
            </a:extLst>
          </p:cNvPr>
          <p:cNvGrpSpPr/>
          <p:nvPr userDrawn="1"/>
        </p:nvGrpSpPr>
        <p:grpSpPr>
          <a:xfrm>
            <a:off x="4760666" y="2140536"/>
            <a:ext cx="2024583" cy="2024583"/>
            <a:chOff x="4513328" y="1938169"/>
            <a:chExt cx="2024583" cy="2024583"/>
          </a:xfrm>
        </p:grpSpPr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xmlns="" id="{29DB758C-87F9-4156-A568-FDCA95D0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328" y="1938169"/>
              <a:ext cx="2024583" cy="2024583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xmlns="" id="{6136934A-860E-4EB5-A83C-2E53AF539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1786" y="2110474"/>
              <a:ext cx="1658435" cy="1660230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4A310E63-0A5B-4602-9809-72BDC19BE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786" y="2772200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xmlns="" id="{E8D1ECE8-A2A4-4D0A-96FA-A8D08106E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786" y="2072832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38DD1B2D-E3DC-4B88-895C-62BFE5172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3270" y="486448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xmlns="" id="{3A95949F-DB64-4B1E-A4A2-29E63915D8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70" y="416511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09D3032A-88F9-4AD4-93C5-B30D39D9E6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4645" y="250399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xmlns="" id="{02809414-9BA0-4A32-A0E3-7D193068F9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34645" y="180463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xmlns="" id="{E18F9274-DCAD-44E2-936E-3A70F46842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68059" y="4360328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xmlns="" id="{8FCBB037-E905-4E45-B290-C231302D9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68059" y="3660960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62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5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3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29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4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Mapa Slo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5FDD92D2-527B-4C5F-A6B9-12DDFE839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67" y="335573"/>
            <a:ext cx="8743950" cy="618172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67" y="1473338"/>
            <a:ext cx="3443872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5583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67" y="3426436"/>
            <a:ext cx="3443872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7161C2C5-48DD-41D1-A37A-CA83D9F58A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9857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30CAF70C-F9DB-45E2-855F-2F5A3B21EB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926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346AD7BB-E34C-4A05-B6FD-925B4659FE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68669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6" name="Straight Connector 46">
            <a:extLst>
              <a:ext uri="{FF2B5EF4-FFF2-40B4-BE49-F238E27FC236}">
                <a16:creationId xmlns:a16="http://schemas.microsoft.com/office/drawing/2014/main" xmlns="" id="{7F6A350C-33E3-465E-A53F-F5E43C44D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xmlns="" id="{207D3D30-2821-4F84-A48D-8C3BC9C227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7567" y="2190864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sk-SK" dirty="0"/>
          </a:p>
        </p:txBody>
      </p:sp>
      <p:sp>
        <p:nvSpPr>
          <p:cNvPr id="29" name="Zástupný objekt pre text 6">
            <a:extLst>
              <a:ext uri="{FF2B5EF4-FFF2-40B4-BE49-F238E27FC236}">
                <a16:creationId xmlns:a16="http://schemas.microsoft.com/office/drawing/2014/main" xmlns="" id="{8A52FE87-EFAA-42BA-B1E9-F9D649CE3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9691" y="4085718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sk-SK" dirty="0"/>
          </a:p>
        </p:txBody>
      </p:sp>
      <p:sp>
        <p:nvSpPr>
          <p:cNvPr id="30" name="Zástupný objekt pre text 6">
            <a:extLst>
              <a:ext uri="{FF2B5EF4-FFF2-40B4-BE49-F238E27FC236}">
                <a16:creationId xmlns:a16="http://schemas.microsoft.com/office/drawing/2014/main" xmlns="" id="{D8524176-1551-43FD-B12A-865FB7F92B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86668" y="2409723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D4B2A-8F1A-403C-AE85-90B69F6934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4D9527-038D-45AE-ACB0-D17770B26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1DC0E-7E77-4E9A-803F-8DBEDA26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EBBA9-A44D-434D-B4A0-77257DE5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ADE636D-D16C-4927-8C8C-30FE3002EA66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1953E4F-0AB4-43E7-B98F-E1C4E99EC2D2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D87CCA89-16B3-4DC5-9088-827C9D51FADD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4AB8F30-0399-462D-88A9-7A9FBC63957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9990821-779A-4F89-B07E-B1960947447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393232-3426-451B-937E-FFAE0E2C703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4E495B-D8E5-4A4A-9404-CD213D72A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0EED4-FBD9-49B6-874A-A59DA96C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DC281-BA69-4478-9325-18C02A1C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5EBD64-A8A0-45A3-8402-79411968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48A7558-FCDD-49CA-8737-6B5E3D46F5E8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57E2054-BF5E-4AEB-9A4E-646214FE7EE4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4190779-380D-44D3-99D4-F01AFD7A5C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D4D271B-0316-4405-BBFF-23189FB7871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FC1540C-06B9-45EB-BB12-9197ACC0A9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63C93-76BF-460E-8A18-02A9A16F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F4C1A1-E9A1-40DA-9A41-035EF3474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FE90-26DA-411D-9890-EC4833C7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EC1CB4-40CC-4FB3-9BDC-02972DBD4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03C00D-8D0A-4378-A88B-AAC34C4EE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8D1B8D-4A08-4EAE-B0B1-C5D2A8E97A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0A4859-E0EC-42A1-B6E0-F34B762ED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A9D29D9-40E0-4963-A0A0-C20CD0B2A01C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5758E84-A989-4549-A21A-06C279FDBCE3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810B3-AD75-4A09-A609-266BA4165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1FFCC44-F741-4BD2-B7AB-BEB40DFA9AE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4D8D337-0B62-4552-9343-D3822208D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d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9406499-4E7B-4606-B198-E52462DF6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9ECF75-5153-43C8-8E26-31DDA9D7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C5F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F0F03FE-0649-4214-A041-A11D81A4EC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2320926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3200" noProof="0" dirty="0">
                <a:latin typeface="Asap" panose="020F0504030202060203" pitchFamily="34" charset="0"/>
              </a:rPr>
              <a:t>“</a:t>
            </a:r>
            <a:r>
              <a:rPr lang="sk-SK" sz="3200" noProof="0" dirty="0" err="1">
                <a:latin typeface="Asap" panose="020F0504030202060203" pitchFamily="34" charset="0"/>
              </a:rPr>
              <a:t>Contrary</a:t>
            </a:r>
            <a:r>
              <a:rPr lang="sk-SK" sz="3200" noProof="0" dirty="0">
                <a:latin typeface="Asap" panose="020F0504030202060203" pitchFamily="34" charset="0"/>
              </a:rPr>
              <a:t> to </a:t>
            </a:r>
            <a:r>
              <a:rPr lang="sk-SK" sz="3200" noProof="0" dirty="0" err="1">
                <a:latin typeface="Asap" panose="020F0504030202060203" pitchFamily="34" charset="0"/>
              </a:rPr>
              <a:t>popular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belief</a:t>
            </a:r>
            <a:r>
              <a:rPr lang="sk-SK" sz="3200" noProof="0" dirty="0">
                <a:latin typeface="Asap" panose="020F0504030202060203" pitchFamily="34" charset="0"/>
              </a:rPr>
              <a:t>,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Lorem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Ipsum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is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not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simply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random</a:t>
            </a:r>
            <a:r>
              <a:rPr lang="sk-SK" sz="3200" noProof="0" dirty="0">
                <a:latin typeface="Asap" panose="020F0504030202060203" pitchFamily="34" charset="0"/>
              </a:rPr>
              <a:t> text. </a:t>
            </a:r>
            <a:r>
              <a:rPr lang="sk-SK" sz="3200" noProof="0" dirty="0" err="1">
                <a:latin typeface="Asap" panose="020F0504030202060203" pitchFamily="34" charset="0"/>
              </a:rPr>
              <a:t>It</a:t>
            </a:r>
            <a:r>
              <a:rPr lang="sk-SK" sz="3200" noProof="0" dirty="0">
                <a:latin typeface="Asap" panose="020F0504030202060203" pitchFamily="34" charset="0"/>
              </a:rPr>
              <a:t> has </a:t>
            </a:r>
            <a:r>
              <a:rPr lang="sk-SK" sz="3200" noProof="0" dirty="0" err="1">
                <a:latin typeface="Asap" panose="020F0504030202060203" pitchFamily="34" charset="0"/>
              </a:rPr>
              <a:t>roots</a:t>
            </a:r>
            <a:r>
              <a:rPr lang="sk-SK" sz="3200" noProof="0" dirty="0">
                <a:latin typeface="Asap" panose="020F0504030202060203" pitchFamily="34" charset="0"/>
              </a:rPr>
              <a:t> in a </a:t>
            </a:r>
            <a:r>
              <a:rPr lang="sk-SK" sz="3200" noProof="0" dirty="0" err="1">
                <a:latin typeface="Asap" panose="020F0504030202060203" pitchFamily="34" charset="0"/>
              </a:rPr>
              <a:t>piece</a:t>
            </a:r>
            <a:r>
              <a:rPr lang="sk-SK" sz="3200" noProof="0" dirty="0">
                <a:latin typeface="Asap" panose="020F0504030202060203" pitchFamily="34" charset="0"/>
              </a:rPr>
              <a:t> of </a:t>
            </a:r>
            <a:r>
              <a:rPr lang="sk-SK" sz="3200" noProof="0" dirty="0" err="1">
                <a:latin typeface="Asap" panose="020F0504030202060203" pitchFamily="34" charset="0"/>
              </a:rPr>
              <a:t>classical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Latin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literature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from</a:t>
            </a:r>
            <a:r>
              <a:rPr lang="sk-SK" sz="3200" noProof="0" dirty="0">
                <a:latin typeface="Asap" panose="020F0504030202060203" pitchFamily="34" charset="0"/>
              </a:rPr>
              <a:t> 45 BC. </a:t>
            </a:r>
            <a:r>
              <a:rPr lang="sk-SK" sz="3200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Powerpoint</a:t>
            </a:r>
            <a:r>
              <a:rPr lang="sk-SK" sz="3200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template</a:t>
            </a:r>
            <a:r>
              <a:rPr lang="sk-SK" sz="3200" noProof="0" dirty="0">
                <a:latin typeface="Asap" panose="020F0504030202060203" pitchFamily="34" charset="0"/>
              </a:rPr>
              <a:t>”</a:t>
            </a:r>
          </a:p>
          <a:p>
            <a:pPr lvl="0"/>
            <a:endParaRPr lang="sk-SK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6BB7F06-30D7-46A5-9371-66C8326C2F1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4236061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B7678-0479-4349-949A-CB3FC377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831E12-C3C7-4764-A3EE-D069D651A8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3D3A76-B5AB-49BD-BEA5-23F9EDE11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388E0B3-3DB6-4610-ACE3-7308BA6B178D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A579803-0155-417C-8AF1-E2A6D7764A32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450F0A2-7060-4E56-B50C-807F7C43E21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0B86D14-2562-4D2D-9972-7A96B4E3945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3A25C8A-B057-4637-8A25-166729C59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xmlns="" id="{04CC5FD4-1915-433C-AF8A-57995DB5F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12192000" cy="88392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65D841B5-C8CC-4167-9B9F-36D8769B39C6}"/>
              </a:ext>
            </a:extLst>
          </p:cNvPr>
          <p:cNvSpPr txBox="1">
            <a:spLocks/>
          </p:cNvSpPr>
          <p:nvPr userDrawn="1"/>
        </p:nvSpPr>
        <p:spPr>
          <a:xfrm>
            <a:off x="838200" y="1186880"/>
            <a:ext cx="3964619" cy="1955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Ďakujem </a:t>
            </a:r>
            <a:b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</a:br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za pozornosť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CCDF678-341D-45A0-AB86-521E9D077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629971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01E255B-B265-4E24-BA14-A1D9402D5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1444" y="1384294"/>
            <a:ext cx="336665" cy="0"/>
          </a:xfrm>
          <a:prstGeom prst="line">
            <a:avLst/>
          </a:prstGeom>
          <a:ln w="3810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EAFE650-DD0A-4D8B-BD69-9597D717C79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text 3">
            <a:extLst>
              <a:ext uri="{FF2B5EF4-FFF2-40B4-BE49-F238E27FC236}">
                <a16:creationId xmlns:a16="http://schemas.microsoft.com/office/drawing/2014/main" xmlns="" id="{C6092E3C-59FF-4D21-9C96-30BDAA9A8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10204"/>
            <a:ext cx="3478212" cy="1347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+ 421 2 20928xxx </a:t>
            </a:r>
            <a:br>
              <a:rPr lang="en-US" dirty="0"/>
            </a:br>
            <a:r>
              <a:rPr lang="en-US" dirty="0"/>
              <a:t>kontakt@vicepremier.gov.sk</a:t>
            </a:r>
            <a:br>
              <a:rPr lang="en-US" dirty="0"/>
            </a:br>
            <a:r>
              <a:rPr lang="en-US" dirty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81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xmlns="" id="{137856AB-B7F1-4D2A-B153-8B9B322CB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D9E13AC-8A54-419A-AA2C-917F468EE638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083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E0D53B2E-6C91-4AB0-AA1E-39019B9FCB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22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95AC2953-6F49-437F-9EC4-5F3EA22B4A2D}"/>
              </a:ext>
            </a:extLst>
          </p:cNvPr>
          <p:cNvSpPr/>
          <p:nvPr userDrawn="1"/>
        </p:nvSpPr>
        <p:spPr>
          <a:xfrm>
            <a:off x="770222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4BF7B1A-D80C-46BC-A429-ED1CEE1DA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8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92AC54B8-1F36-4EB0-BB03-FEB715E0A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5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576EACB-6256-47AF-9A0F-02F74A0BF7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94B532A-FC77-482B-9EBA-65750C860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686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D138CEE-5A6D-4D6B-A041-A568FF6D66A4}"/>
              </a:ext>
            </a:extLst>
          </p:cNvPr>
          <p:cNvSpPr/>
          <p:nvPr userDrawn="1"/>
        </p:nvSpPr>
        <p:spPr>
          <a:xfrm>
            <a:off x="4855741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0BEC92AF-AF1F-442A-B43E-0DBFEEDAD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17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C1E8F16-8B81-462B-9634-19B362257E97}"/>
              </a:ext>
            </a:extLst>
          </p:cNvPr>
          <p:cNvCxnSpPr>
            <a:cxnSpLocks/>
          </p:cNvCxnSpPr>
          <p:nvPr userDrawn="1"/>
        </p:nvCxnSpPr>
        <p:spPr>
          <a:xfrm>
            <a:off x="4199694" y="3169328"/>
            <a:ext cx="0" cy="2936863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1038EBB-7E81-4C06-809D-F1D2DF105897}"/>
              </a:ext>
            </a:extLst>
          </p:cNvPr>
          <p:cNvCxnSpPr>
            <a:cxnSpLocks/>
          </p:cNvCxnSpPr>
          <p:nvPr userDrawn="1"/>
        </p:nvCxnSpPr>
        <p:spPr>
          <a:xfrm>
            <a:off x="7796629" y="3169328"/>
            <a:ext cx="0" cy="2006354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74559487-E6F0-44A5-B819-8C7CC29D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377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25DB557D-12F5-4409-901C-B0DAAF5621B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13377" y="3856841"/>
            <a:ext cx="2574392" cy="22493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noProof="0" dirty="0"/>
              <a:t>Kliknutím zadajte text</a:t>
            </a:r>
            <a:endParaRPr lang="en-US" noProof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lvl="0"/>
            <a:endParaRPr lang="sk-SK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F52BDA56-BAB9-4E15-BC0F-5408BFDD247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21625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59E9BEEC-48E6-4701-84BE-9A188ADE645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221625" y="3856841"/>
            <a:ext cx="2574392" cy="1318841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DFA550C-1178-4291-8876-25FC8520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191" y="1891178"/>
            <a:ext cx="7214362" cy="882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DCE372B6-C7A4-4EF8-BA6F-3B0864E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91" y="886630"/>
            <a:ext cx="7214362" cy="8821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396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ACC5055-8057-44D1-BA25-76A331C578EB}"/>
              </a:ext>
            </a:extLst>
          </p:cNvPr>
          <p:cNvCxnSpPr>
            <a:cxnSpLocks/>
          </p:cNvCxnSpPr>
          <p:nvPr userDrawn="1"/>
        </p:nvCxnSpPr>
        <p:spPr>
          <a:xfrm flipH="1">
            <a:off x="8067653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7" y="1893942"/>
            <a:ext cx="10048875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FB82F9B7-C64D-4B03-8BEF-F8D051F45A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728427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xmlns="" id="{0687E8BE-9171-450E-B32B-E7EFE11E35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1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4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355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665B5856-3FF8-4EE5-AAB7-A99A9B6C06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1429467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xmlns="" id="{5B549D7B-E1F7-44F3-B38F-405B4BC4C9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0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463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AA7D58BF-6F12-4AE4-B494-BD659D01B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43588" y="1905744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24">
            <a:extLst>
              <a:ext uri="{FF2B5EF4-FFF2-40B4-BE49-F238E27FC236}">
                <a16:creationId xmlns:a16="http://schemas.microsoft.com/office/drawing/2014/main" xmlns="" id="{39A64D80-4327-480E-AFB2-B06BCB2C9BAF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D701FEC1-1C3B-4935-ABD7-CE05688B6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3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53ED539-FEF7-49B0-9637-E3FAEAFA1C2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4635B2-2793-4F38-A75C-810ACDEB27B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A667AE-CD84-494A-9D8F-09B5064CEA1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7A72FD52-B834-4522-81CC-A461AB1DBCFA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0FC28E4E-4CA1-4E62-954C-B48BDDAD2635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72" r:id="rId4"/>
    <p:sldLayoutId id="2147483673" r:id="rId5"/>
    <p:sldLayoutId id="2147483661" r:id="rId6"/>
    <p:sldLayoutId id="2147483677" r:id="rId7"/>
    <p:sldLayoutId id="2147483665" r:id="rId8"/>
    <p:sldLayoutId id="2147483678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3" r:id="rId16"/>
    <p:sldLayoutId id="2147483675" r:id="rId17"/>
    <p:sldLayoutId id="2147483682" r:id="rId18"/>
    <p:sldLayoutId id="2147483674" r:id="rId19"/>
    <p:sldLayoutId id="2147483681" r:id="rId20"/>
    <p:sldLayoutId id="2147483676" r:id="rId21"/>
    <p:sldLayoutId id="2147483680" r:id="rId22"/>
    <p:sldLayoutId id="2147483679" r:id="rId23"/>
    <p:sldLayoutId id="2147483683" r:id="rId24"/>
    <p:sldLayoutId id="2147483685" r:id="rId25"/>
    <p:sldLayoutId id="2147483684" r:id="rId26"/>
    <p:sldLayoutId id="2147483650" r:id="rId27"/>
    <p:sldLayoutId id="2147483652" r:id="rId28"/>
    <p:sldLayoutId id="2147483653" r:id="rId29"/>
    <p:sldLayoutId id="2147483654" r:id="rId30"/>
    <p:sldLayoutId id="2147483662" r:id="rId3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3286EE27-415F-4868-82F6-D24E73965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err="1" smtClean="0"/>
              <a:t>Ex-post</a:t>
            </a:r>
            <a:r>
              <a:rPr lang="sk-SK" dirty="0" smtClean="0"/>
              <a:t> hodnotenie NSRR 2007–2013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AF160B8F-7263-4240-8EF1-08B203C11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Účel a predmet hodnotenia</a:t>
            </a:r>
            <a:endParaRPr lang="sk-SK" dirty="0"/>
          </a:p>
        </p:txBody>
      </p:sp>
      <p:pic>
        <p:nvPicPr>
          <p:cNvPr id="1026" name="Obrázok 1" descr="cid:image002.png@01D167F4.E498B7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6" y="4302863"/>
            <a:ext cx="1476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ok 5" descr="cid:image004.jpg@01D1640B.BC543C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46" y="4326675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1220980B-6419-43E1-B8CA-4BFD1826C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Andrej Chudý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4BBD180D-E7BE-4E98-9CD3-D462AAAFC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+ 421 2 20928</a:t>
            </a:r>
            <a:r>
              <a:rPr lang="sk-SK" dirty="0"/>
              <a:t>045</a:t>
            </a:r>
            <a:r>
              <a:rPr lang="en-US" dirty="0"/>
              <a:t> </a:t>
            </a:r>
            <a:br>
              <a:rPr lang="en-US" dirty="0"/>
            </a:br>
            <a:r>
              <a:rPr lang="sk-SK" dirty="0" err="1"/>
              <a:t>andrej.chudy</a:t>
            </a:r>
            <a:r>
              <a:rPr lang="en-US" dirty="0"/>
              <a:t>@vicepremier.gov.sk</a:t>
            </a:r>
            <a:br>
              <a:rPr lang="en-US" dirty="0"/>
            </a:br>
            <a:r>
              <a:rPr lang="en-US" dirty="0" smtClean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25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Hodnotenie vzniklo v prostredí politiky orientovanej na výsledky, intenzívnej spolupráce krajín V4+4 a v zhode s cieľom transparentnosti a efektívneho prístupu ÚPPVII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18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hodnotenia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11" y="261341"/>
            <a:ext cx="4480776" cy="633876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19"/>
          </p:nvPr>
        </p:nvSpPr>
        <p:spPr>
          <a:xfrm>
            <a:off x="6719233" y="3001892"/>
            <a:ext cx="4210024" cy="2702221"/>
          </a:xfrm>
        </p:spPr>
        <p:txBody>
          <a:bodyPr/>
          <a:lstStyle/>
          <a:p>
            <a:r>
              <a:rPr lang="sk-SK" dirty="0"/>
              <a:t>Zmapovanie konečného stavu NSRR </a:t>
            </a:r>
            <a:r>
              <a:rPr lang="sk-SK" dirty="0" smtClean="0"/>
              <a:t>poskytlo prehľad </a:t>
            </a:r>
            <a:r>
              <a:rPr lang="sk-SK" dirty="0"/>
              <a:t>základných </a:t>
            </a:r>
            <a:r>
              <a:rPr lang="sk-SK" dirty="0" smtClean="0"/>
              <a:t>výstupov a </a:t>
            </a:r>
            <a:r>
              <a:rPr lang="sk-SK" dirty="0"/>
              <a:t>výsledkov, ktoré poslúžia nie len ako dôležité </a:t>
            </a:r>
            <a:r>
              <a:rPr lang="sk-SK" b="1" dirty="0"/>
              <a:t>údaje pre následné analýzy</a:t>
            </a:r>
            <a:r>
              <a:rPr lang="sk-SK" dirty="0"/>
              <a:t>, ale budú tvoriť aj informačnú základňu na účely informovanosti a </a:t>
            </a:r>
            <a:r>
              <a:rPr lang="sk-SK" dirty="0" smtClean="0"/>
              <a:t>publicity.</a:t>
            </a:r>
          </a:p>
          <a:p>
            <a:r>
              <a:rPr lang="sk-SK" dirty="0" smtClean="0"/>
              <a:t>Hodnotenie využilo a odskúšalo </a:t>
            </a:r>
            <a:r>
              <a:rPr lang="sk-SK" dirty="0" err="1" smtClean="0"/>
              <a:t>diapazón</a:t>
            </a:r>
            <a:r>
              <a:rPr lang="sk-SK" dirty="0" smtClean="0"/>
              <a:t> metód na zodpovedanie položených hodnotiacich otázok.</a:t>
            </a:r>
          </a:p>
          <a:p>
            <a:r>
              <a:rPr lang="sk-SK" b="1" dirty="0" smtClean="0"/>
              <a:t>Základ pre prípravu programového obdobia post 2020</a:t>
            </a:r>
          </a:p>
        </p:txBody>
      </p:sp>
    </p:spTree>
    <p:extLst>
      <p:ext uri="{BB962C8B-B14F-4D97-AF65-F5344CB8AC3E}">
        <p14:creationId xmlns:p14="http://schemas.microsoft.com/office/powerpoint/2010/main" val="36310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Predmet hodnotenia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NSRR </a:t>
            </a:r>
            <a:r>
              <a:rPr lang="sk-SK" dirty="0"/>
              <a:t>sa v rámci podpory intervencií zo ŠF a KF v programovom období 2007 – </a:t>
            </a:r>
            <a:r>
              <a:rPr lang="sk-SK" dirty="0" smtClean="0"/>
              <a:t>2013 </a:t>
            </a:r>
            <a:r>
              <a:rPr lang="sk-SK" dirty="0"/>
              <a:t>zameriaval na tri strategické </a:t>
            </a:r>
            <a:r>
              <a:rPr lang="sk-SK" dirty="0" smtClean="0"/>
              <a:t>priority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2" name="Zástupný symbol tex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 smtClean="0"/>
              <a:t>infraštruktúra a regionálna dostupnosť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k-SK" dirty="0" smtClean="0"/>
              <a:t>b</a:t>
            </a:r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sk-SK" dirty="0" smtClean="0"/>
              <a:t>vedomostná ekonomika</a:t>
            </a:r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sk-SK" dirty="0" smtClean="0"/>
              <a:t>ľudské 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66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Tematické členenie podpory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sz="half" idx="1"/>
          </p:nvPr>
        </p:nvSpPr>
        <p:spPr>
          <a:xfrm>
            <a:off x="838200" y="1903228"/>
            <a:ext cx="5181600" cy="4192768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Témy podpory boli </a:t>
            </a:r>
            <a:r>
              <a:rPr lang="sk-SK" sz="2000" dirty="0"/>
              <a:t>členené v súlade s 86 kategóriami výdavkov do 17 hlavných tém/oblastí</a:t>
            </a:r>
            <a:r>
              <a:rPr lang="sk-SK" sz="2000" dirty="0" smtClean="0"/>
              <a:t>.</a:t>
            </a:r>
            <a:r>
              <a:rPr lang="sk-SK" sz="2000" dirty="0"/>
              <a:t> Témy sú </a:t>
            </a:r>
            <a:r>
              <a:rPr lang="sk-SK" sz="2000" dirty="0" smtClean="0"/>
              <a:t>zoskupené </a:t>
            </a:r>
            <a:r>
              <a:rPr lang="sk-SK" sz="2000" dirty="0"/>
              <a:t>do deviatich hlavných </a:t>
            </a:r>
            <a:r>
              <a:rPr lang="sk-SK" sz="2000" dirty="0" smtClean="0"/>
              <a:t>okruhov. </a:t>
            </a:r>
          </a:p>
          <a:p>
            <a:pPr lvl="0"/>
            <a:r>
              <a:rPr lang="sk-SK" sz="2000" dirty="0"/>
              <a:t>Výskum a technický rozvoj, inovácie a podnikanie</a:t>
            </a:r>
          </a:p>
          <a:p>
            <a:pPr lvl="0"/>
            <a:r>
              <a:rPr lang="sk-SK" sz="2000" dirty="0" smtClean="0"/>
              <a:t>Energetika</a:t>
            </a:r>
          </a:p>
          <a:p>
            <a:r>
              <a:rPr lang="sk-SK" sz="2000" dirty="0"/>
              <a:t>Ochrana životného prostredia a predchádzanie rizikám</a:t>
            </a:r>
          </a:p>
          <a:p>
            <a:pPr lvl="0"/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6172200" y="1892595"/>
            <a:ext cx="5181600" cy="4203402"/>
          </a:xfrm>
        </p:spPr>
        <p:txBody>
          <a:bodyPr/>
          <a:lstStyle/>
          <a:p>
            <a:pPr lvl="0"/>
            <a:r>
              <a:rPr lang="sk-SK" sz="2000" dirty="0" smtClean="0"/>
              <a:t>Doprava</a:t>
            </a:r>
          </a:p>
          <a:p>
            <a:pPr lvl="0"/>
            <a:r>
              <a:rPr lang="sk-SK" sz="2000" dirty="0"/>
              <a:t>Informačná spoločnosť</a:t>
            </a:r>
          </a:p>
          <a:p>
            <a:pPr lvl="0"/>
            <a:r>
              <a:rPr lang="sk-SK" sz="2000" dirty="0"/>
              <a:t>Vzdelávanie a ľudský kapitál</a:t>
            </a:r>
          </a:p>
          <a:p>
            <a:pPr lvl="0"/>
            <a:r>
              <a:rPr lang="sk-SK" sz="2000" dirty="0" smtClean="0"/>
              <a:t>Investície </a:t>
            </a:r>
            <a:r>
              <a:rPr lang="sk-SK" sz="2000" dirty="0"/>
              <a:t>do sociálnej infraštruktúry</a:t>
            </a:r>
          </a:p>
          <a:p>
            <a:pPr lvl="0"/>
            <a:r>
              <a:rPr lang="sk-SK" sz="2000" dirty="0" smtClean="0"/>
              <a:t>Zlepšovanie </a:t>
            </a:r>
            <a:r>
              <a:rPr lang="sk-SK" sz="2000" dirty="0"/>
              <a:t>prístupu k zamestnaniu </a:t>
            </a:r>
          </a:p>
          <a:p>
            <a:pPr lvl="0"/>
            <a:r>
              <a:rPr lang="sk-SK" sz="2000" dirty="0"/>
              <a:t>Zlepšenie sociálneho začlenenia znevýhodnených osôb</a:t>
            </a:r>
          </a:p>
          <a:p>
            <a:pPr lvl="0"/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66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a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48" y="3437023"/>
            <a:ext cx="3346711" cy="21945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Štyri hodnotené oblasti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Výdavky ŠF a KF mali v jednotlivých témach podpory rozdielnu </a:t>
            </a:r>
            <a:r>
              <a:rPr lang="sk-SK" dirty="0" smtClean="0"/>
              <a:t>váhu. </a:t>
            </a:r>
            <a:r>
              <a:rPr lang="sk-SK" dirty="0"/>
              <a:t>Súčasne podiel týchto zdrojov predstavoval v absolútnej hodnote výrazne rozdielne </a:t>
            </a:r>
            <a:r>
              <a:rPr lang="sk-SK" dirty="0" smtClean="0"/>
              <a:t>sumy. </a:t>
            </a:r>
            <a:r>
              <a:rPr lang="sk-SK" dirty="0"/>
              <a:t>Na základe týchto kritérií (podiel ŠF a KF zdrojov na celkových verejných výdavkoch a ich výška) boli vyselektované aj oblasti intervencie, ktoré </a:t>
            </a:r>
            <a:r>
              <a:rPr lang="sk-SK" dirty="0" smtClean="0"/>
              <a:t>boli </a:t>
            </a:r>
            <a:r>
              <a:rPr lang="sk-SK" dirty="0"/>
              <a:t>predmetom detailnejšieho hodnotenia v druhej </a:t>
            </a:r>
            <a:r>
              <a:rPr lang="sk-SK" dirty="0" smtClean="0"/>
              <a:t>fáze.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3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88427254-5AC7-4FE0-907E-ADD4CD51A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0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PPVII Theme Colors">
      <a:dk1>
        <a:srgbClr val="263C80"/>
      </a:dk1>
      <a:lt1>
        <a:sysClr val="window" lastClr="FFFFFF"/>
      </a:lt1>
      <a:dk2>
        <a:srgbClr val="263C80"/>
      </a:dk2>
      <a:lt2>
        <a:srgbClr val="D1D3D4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FFFFFF"/>
      </a:hlink>
      <a:folHlink>
        <a:srgbClr val="ED1C24"/>
      </a:folHlink>
    </a:clrScheme>
    <a:fontScheme name="Asap font family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144</Words>
  <Application>Microsoft Office PowerPoint</Application>
  <PresentationFormat>Vlastná</PresentationFormat>
  <Paragraphs>37</Paragraphs>
  <Slides>8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Office Theme</vt:lpstr>
      <vt:lpstr>Prezentácia programu PowerPoint</vt:lpstr>
      <vt:lpstr>Prezentácia programu PowerPoint</vt:lpstr>
      <vt:lpstr>Prezentácia programu PowerPoint</vt:lpstr>
      <vt:lpstr>Využitie hodnotenia</vt:lpstr>
      <vt:lpstr>Predmet hodnotenia</vt:lpstr>
      <vt:lpstr>Tematické členenie podpory</vt:lpstr>
      <vt:lpstr>Štyri hodnotené oblasti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Kubík Andrej</cp:lastModifiedBy>
  <cp:revision>445</cp:revision>
  <cp:lastPrinted>2018-09-11T05:58:47Z</cp:lastPrinted>
  <dcterms:created xsi:type="dcterms:W3CDTF">2018-05-16T09:47:24Z</dcterms:created>
  <dcterms:modified xsi:type="dcterms:W3CDTF">2018-10-01T11:39:14Z</dcterms:modified>
</cp:coreProperties>
</file>