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7" r:id="rId2"/>
    <p:sldMasterId id="2147483703" r:id="rId3"/>
  </p:sldMasterIdLst>
  <p:notesMasterIdLst>
    <p:notesMasterId r:id="rId17"/>
  </p:notesMasterIdLst>
  <p:sldIdLst>
    <p:sldId id="258" r:id="rId4"/>
    <p:sldId id="272" r:id="rId5"/>
    <p:sldId id="302" r:id="rId6"/>
    <p:sldId id="305" r:id="rId7"/>
    <p:sldId id="294" r:id="rId8"/>
    <p:sldId id="299" r:id="rId9"/>
    <p:sldId id="306" r:id="rId10"/>
    <p:sldId id="301" r:id="rId11"/>
    <p:sldId id="311" r:id="rId12"/>
    <p:sldId id="296" r:id="rId13"/>
    <p:sldId id="297" r:id="rId14"/>
    <p:sldId id="293" r:id="rId15"/>
    <p:sldId id="285" r:id="rId16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0614" autoAdjust="0"/>
  </p:normalViewPr>
  <p:slideViewPr>
    <p:cSldViewPr>
      <p:cViewPr>
        <p:scale>
          <a:sx n="80" d="100"/>
          <a:sy n="80" d="100"/>
        </p:scale>
        <p:origin x="-15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gvvrcommon04\gvvrcommon04\KMF\Ad_hoc_feladatok\2018\Z&#225;gr&#225;b_Bal&#225;zs\H&#225;tt&#233;r\&#214;sszehasonl&#237;t&#225;s_0713_142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gvvrcommon04\gvvrcommon04\KMF\Ad_hoc_feladatok\2018\Z&#225;gr&#225;b_Bal&#225;zs\H&#225;tt&#233;r\&#214;sszehasonl&#237;t&#225;s_0713_14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>
                <a:latin typeface="Book Antiqua" panose="02040602050305030304" pitchFamily="18" charset="0"/>
              </a:defRPr>
            </a:pPr>
            <a:r>
              <a:rPr lang="en-US" dirty="0" smtClean="0">
                <a:latin typeface="Book Antiqua" panose="02040602050305030304" pitchFamily="18" charset="0"/>
              </a:rPr>
              <a:t>20</a:t>
            </a:r>
            <a:r>
              <a:rPr lang="hu-HU" dirty="0">
                <a:latin typeface="Book Antiqua" panose="02040602050305030304" pitchFamily="18" charset="0"/>
              </a:rPr>
              <a:t>07</a:t>
            </a:r>
            <a:r>
              <a:rPr lang="en-US" dirty="0">
                <a:latin typeface="Book Antiqua" panose="02040602050305030304" pitchFamily="18" charset="0"/>
              </a:rPr>
              <a:t>-</a:t>
            </a:r>
            <a:r>
              <a:rPr lang="hu-HU" dirty="0">
                <a:latin typeface="Book Antiqua" panose="02040602050305030304" pitchFamily="18" charset="0"/>
              </a:rPr>
              <a:t>13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smtClean="0">
                <a:latin typeface="Book Antiqua" panose="02040602050305030304" pitchFamily="18" charset="0"/>
              </a:rPr>
              <a:t>(%</a:t>
            </a:r>
            <a:r>
              <a:rPr lang="hu-HU" dirty="0" smtClean="0">
                <a:latin typeface="Book Antiqua" panose="02040602050305030304" pitchFamily="18" charset="0"/>
              </a:rPr>
              <a:t> of </a:t>
            </a:r>
            <a:r>
              <a:rPr lang="hu-HU" dirty="0" err="1" smtClean="0">
                <a:latin typeface="Book Antiqua" panose="02040602050305030304" pitchFamily="18" charset="0"/>
              </a:rPr>
              <a:t>the</a:t>
            </a:r>
            <a:r>
              <a:rPr lang="hu-HU" baseline="0" dirty="0" smtClean="0">
                <a:latin typeface="Book Antiqua" panose="02040602050305030304" pitchFamily="18" charset="0"/>
              </a:rPr>
              <a:t> </a:t>
            </a:r>
            <a:r>
              <a:rPr lang="hu-HU" baseline="0" dirty="0" err="1" smtClean="0">
                <a:latin typeface="Book Antiqua" panose="02040602050305030304" pitchFamily="18" charset="0"/>
              </a:rPr>
              <a:t>budget</a:t>
            </a:r>
            <a:r>
              <a:rPr lang="en-US" dirty="0" smtClean="0">
                <a:latin typeface="Book Antiqua" panose="02040602050305030304" pitchFamily="18" charset="0"/>
              </a:rPr>
              <a:t>)</a:t>
            </a:r>
            <a:endParaRPr lang="en-US" dirty="0">
              <a:latin typeface="Book Antiqua" panose="02040602050305030304" pitchFamily="18" charset="0"/>
            </a:endParaRPr>
          </a:p>
        </c:rich>
      </c:tx>
      <c:layout>
        <c:manualLayout>
          <c:xMode val="edge"/>
          <c:yMode val="edge"/>
          <c:x val="0.14891889584284873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431343019499891"/>
          <c:y val="7.8941571180066755E-2"/>
          <c:w val="0.73871215955428826"/>
          <c:h val="0.54644461117714471"/>
        </c:manualLayout>
      </c:layout>
      <c:pieChart>
        <c:varyColors val="1"/>
        <c:ser>
          <c:idx val="0"/>
          <c:order val="0"/>
          <c:tx>
            <c:strRef>
              <c:f>Munka1!$D$25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-1.6570818262991355E-2"/>
                  <c:y val="9.5256919702985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 b="1">
                    <a:latin typeface="Book Antiqua" panose="0204060205030503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Munka1!$C$26:$C$31</c:f>
              <c:strCache>
                <c:ptCount val="6"/>
                <c:pt idx="0">
                  <c:v>Pubilc Administration (3,3%) </c:v>
                </c:pt>
                <c:pt idx="1">
                  <c:v>Economy (11,5%)</c:v>
                </c:pt>
                <c:pt idx="2">
                  <c:v>Environment &amp; Energy (18,1%)</c:v>
                </c:pt>
                <c:pt idx="3">
                  <c:v>Transport (22,8%)</c:v>
                </c:pt>
                <c:pt idx="4">
                  <c:v>Human resoruces (21,1%)</c:v>
                </c:pt>
                <c:pt idx="5">
                  <c:v>Regional Development (23,2%)</c:v>
                </c:pt>
              </c:strCache>
            </c:strRef>
          </c:cat>
          <c:val>
            <c:numRef>
              <c:f>Munka1!$D$26:$D$31</c:f>
              <c:numCache>
                <c:formatCode>0.0%</c:formatCode>
                <c:ptCount val="6"/>
                <c:pt idx="0">
                  <c:v>3.3000000000000002E-2</c:v>
                </c:pt>
                <c:pt idx="1">
                  <c:v>0.115</c:v>
                </c:pt>
                <c:pt idx="2">
                  <c:v>0.18099999999999999</c:v>
                </c:pt>
                <c:pt idx="3">
                  <c:v>0.22800000000000001</c:v>
                </c:pt>
                <c:pt idx="4">
                  <c:v>0.21099999999999999</c:v>
                </c:pt>
                <c:pt idx="5">
                  <c:v>0.23200000000000001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.10794325321877817"/>
          <c:y val="0.6373633523215837"/>
          <c:w val="0.75608342900171588"/>
          <c:h val="0.23217169172983823"/>
        </c:manualLayout>
      </c:layout>
      <c:overlay val="0"/>
      <c:txPr>
        <a:bodyPr/>
        <a:lstStyle/>
        <a:p>
          <a:pPr>
            <a:defRPr sz="1200" b="1">
              <a:latin typeface="Book Antiqua" panose="02040602050305030304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>
                <a:latin typeface="Book Antiqua" panose="02040602050305030304" pitchFamily="18" charset="0"/>
              </a:defRPr>
            </a:pPr>
            <a:r>
              <a:rPr lang="hu-HU" dirty="0" smtClean="0">
                <a:latin typeface="Book Antiqua" panose="02040602050305030304" pitchFamily="18" charset="0"/>
              </a:rPr>
              <a:t>2014-20 (% of </a:t>
            </a:r>
            <a:r>
              <a:rPr lang="hu-HU" dirty="0" err="1" smtClean="0">
                <a:latin typeface="Book Antiqua" panose="02040602050305030304" pitchFamily="18" charset="0"/>
              </a:rPr>
              <a:t>the</a:t>
            </a:r>
            <a:r>
              <a:rPr lang="hu-HU" dirty="0" smtClean="0">
                <a:latin typeface="Book Antiqua" panose="02040602050305030304" pitchFamily="18" charset="0"/>
              </a:rPr>
              <a:t> </a:t>
            </a:r>
            <a:r>
              <a:rPr lang="hu-HU" dirty="0" err="1" smtClean="0">
                <a:latin typeface="Book Antiqua" panose="02040602050305030304" pitchFamily="18" charset="0"/>
              </a:rPr>
              <a:t>budget</a:t>
            </a:r>
            <a:r>
              <a:rPr lang="en-US" dirty="0" smtClean="0">
                <a:latin typeface="Book Antiqua" panose="02040602050305030304" pitchFamily="18" charset="0"/>
              </a:rPr>
              <a:t>)</a:t>
            </a:r>
            <a:endParaRPr lang="en-US" dirty="0">
              <a:latin typeface="Book Antiqua" panose="02040602050305030304" pitchFamily="18" charset="0"/>
            </a:endParaRPr>
          </a:p>
        </c:rich>
      </c:tx>
      <c:layout>
        <c:manualLayout>
          <c:xMode val="edge"/>
          <c:yMode val="edge"/>
          <c:x val="0.1883356351210018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129279696891915"/>
          <c:y val="8.2253222298838399E-2"/>
          <c:w val="0.68796785989296205"/>
          <c:h val="0.55419643847374178"/>
        </c:manualLayout>
      </c:layout>
      <c:pieChart>
        <c:varyColors val="1"/>
        <c:ser>
          <c:idx val="0"/>
          <c:order val="0"/>
          <c:tx>
            <c:strRef>
              <c:f>Munka1!$E$3</c:f>
              <c:strCache>
                <c:ptCount val="1"/>
                <c:pt idx="0">
                  <c:v>Indikatív keret (Mrd Ft)</c:v>
                </c:pt>
              </c:strCache>
            </c:strRef>
          </c:tx>
          <c:dLbls>
            <c:dLbl>
              <c:idx val="0"/>
              <c:layout>
                <c:manualLayout>
                  <c:x val="-2.1726273709051485E-2"/>
                  <c:y val="0.104914096140956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 b="1">
                    <a:latin typeface="Book Antiqua" panose="0204060205030503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Munka1!$D$4:$D$9</c:f>
              <c:strCache>
                <c:ptCount val="6"/>
                <c:pt idx="0">
                  <c:v>Public Administration (3,8%)</c:v>
                </c:pt>
                <c:pt idx="1">
                  <c:v>Economy (32,8%)</c:v>
                </c:pt>
                <c:pt idx="2">
                  <c:v>Environment &amp; Energy (15,3%)</c:v>
                </c:pt>
                <c:pt idx="3">
                  <c:v>Transport (16,0%)</c:v>
                </c:pt>
                <c:pt idx="4">
                  <c:v>Human Resource (13,0%)</c:v>
                </c:pt>
                <c:pt idx="5">
                  <c:v>Regional Development (19,1%)</c:v>
                </c:pt>
              </c:strCache>
            </c:strRef>
          </c:cat>
          <c:val>
            <c:numRef>
              <c:f>Munka1!$I$4:$I$9</c:f>
              <c:numCache>
                <c:formatCode>0.0%</c:formatCode>
                <c:ptCount val="6"/>
                <c:pt idx="0">
                  <c:v>3.7999999999999999E-2</c:v>
                </c:pt>
                <c:pt idx="1">
                  <c:v>0.32800000000000001</c:v>
                </c:pt>
                <c:pt idx="2">
                  <c:v>0.153</c:v>
                </c:pt>
                <c:pt idx="3">
                  <c:v>0.16</c:v>
                </c:pt>
                <c:pt idx="4">
                  <c:v>0.13</c:v>
                </c:pt>
                <c:pt idx="5">
                  <c:v>0.191</c:v>
                </c:pt>
              </c:numCache>
            </c:numRef>
          </c:val>
        </c:ser>
        <c:ser>
          <c:idx val="2"/>
          <c:order val="2"/>
          <c:tx>
            <c:strRef>
              <c:f>Munka1!$I$3</c:f>
              <c:strCache>
                <c:ptCount val="1"/>
                <c:pt idx="0">
                  <c:v>%</c:v>
                </c:pt>
              </c:strCache>
            </c:strRef>
          </c:tx>
          <c:cat>
            <c:strRef>
              <c:f>Munka1!$D$4:$D$9</c:f>
              <c:strCache>
                <c:ptCount val="6"/>
                <c:pt idx="0">
                  <c:v>Public Administration (3,8%)</c:v>
                </c:pt>
                <c:pt idx="1">
                  <c:v>Economy (32,8%)</c:v>
                </c:pt>
                <c:pt idx="2">
                  <c:v>Environment &amp; Energy (15,3%)</c:v>
                </c:pt>
                <c:pt idx="3">
                  <c:v>Transport (16,0%)</c:v>
                </c:pt>
                <c:pt idx="4">
                  <c:v>Human Resource (13,0%)</c:v>
                </c:pt>
                <c:pt idx="5">
                  <c:v>Regional Development (19,1%)</c:v>
                </c:pt>
              </c:strCache>
            </c:strRef>
          </c:cat>
          <c:val>
            <c:numRef>
              <c:f>Munka1!$I$4:$I$9</c:f>
              <c:numCache>
                <c:formatCode>0.0%</c:formatCode>
                <c:ptCount val="6"/>
                <c:pt idx="0">
                  <c:v>3.7999999999999999E-2</c:v>
                </c:pt>
                <c:pt idx="1">
                  <c:v>0.32800000000000001</c:v>
                </c:pt>
                <c:pt idx="2">
                  <c:v>0.153</c:v>
                </c:pt>
                <c:pt idx="3">
                  <c:v>0.16</c:v>
                </c:pt>
                <c:pt idx="4">
                  <c:v>0.13</c:v>
                </c:pt>
                <c:pt idx="5">
                  <c:v>0.191</c:v>
                </c:pt>
              </c:numCache>
            </c:numRef>
          </c:val>
        </c:ser>
        <c:ser>
          <c:idx val="1"/>
          <c:order val="1"/>
          <c:tx>
            <c:strRef>
              <c:f>Munka1!$F$3</c:f>
              <c:strCache>
                <c:ptCount val="1"/>
              </c:strCache>
            </c:strRef>
          </c:tx>
          <c:cat>
            <c:strRef>
              <c:f>Munka1!$D$4:$D$9</c:f>
              <c:strCache>
                <c:ptCount val="6"/>
                <c:pt idx="0">
                  <c:v>Public Administration (3,8%)</c:v>
                </c:pt>
                <c:pt idx="1">
                  <c:v>Economy (32,8%)</c:v>
                </c:pt>
                <c:pt idx="2">
                  <c:v>Environment &amp; Energy (15,3%)</c:v>
                </c:pt>
                <c:pt idx="3">
                  <c:v>Transport (16,0%)</c:v>
                </c:pt>
                <c:pt idx="4">
                  <c:v>Human Resource (13,0%)</c:v>
                </c:pt>
                <c:pt idx="5">
                  <c:v>Regional Development (19,1%)</c:v>
                </c:pt>
              </c:strCache>
            </c:strRef>
          </c:cat>
          <c:val>
            <c:numRef>
              <c:f>Munka1!$F$4:$F$9</c:f>
              <c:numCache>
                <c:formatCode>0.0%</c:formatCode>
                <c:ptCount val="6"/>
                <c:pt idx="0">
                  <c:v>3.8098222926299941E-2</c:v>
                </c:pt>
                <c:pt idx="1">
                  <c:v>0.3283402541311079</c:v>
                </c:pt>
                <c:pt idx="2">
                  <c:v>0.15259088812989588</c:v>
                </c:pt>
                <c:pt idx="3">
                  <c:v>0.15971049308154425</c:v>
                </c:pt>
                <c:pt idx="4">
                  <c:v>0.12957205463298785</c:v>
                </c:pt>
                <c:pt idx="5">
                  <c:v>0.19168808709816421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8.2651736014006105E-2"/>
          <c:y val="0.65166093652806645"/>
          <c:w val="0.8322044677028223"/>
          <c:h val="0.2234107906626869"/>
        </c:manualLayout>
      </c:layout>
      <c:overlay val="0"/>
      <c:txPr>
        <a:bodyPr/>
        <a:lstStyle/>
        <a:p>
          <a:pPr>
            <a:defRPr sz="1200" b="1">
              <a:latin typeface="Book Antiqua" panose="02040602050305030304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8B3EB6-FAFC-4906-9A4B-10F71DAFC700}" type="doc">
      <dgm:prSet loTypeId="urn:microsoft.com/office/officeart/2005/8/layout/funnel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4ECDDAD5-23A4-4ED8-A232-3BED26BA1F58}">
      <dgm:prSet phldrT="[Szöveg]" custT="1"/>
      <dgm:spPr/>
      <dgm:t>
        <a:bodyPr/>
        <a:lstStyle/>
        <a:p>
          <a:r>
            <a:rPr lang="hu-HU" sz="1600" dirty="0" smtClean="0"/>
            <a:t>Human </a:t>
          </a:r>
          <a:r>
            <a:rPr lang="hu-HU" sz="1600" dirty="0" err="1" smtClean="0"/>
            <a:t>resources</a:t>
          </a:r>
          <a:r>
            <a:rPr lang="hu-HU" sz="1600" dirty="0" smtClean="0"/>
            <a:t> and </a:t>
          </a:r>
          <a:r>
            <a:rPr lang="hu-HU" sz="1600" dirty="0" err="1" smtClean="0"/>
            <a:t>organizations</a:t>
          </a:r>
          <a:endParaRPr lang="hu-HU" sz="1600" dirty="0"/>
        </a:p>
      </dgm:t>
    </dgm:pt>
    <dgm:pt modelId="{A077A6DD-55E3-43F6-922C-C932F197C737}" type="parTrans" cxnId="{6159FB2A-1FAB-48B6-8ECF-2D5BDB26E1A7}">
      <dgm:prSet/>
      <dgm:spPr/>
      <dgm:t>
        <a:bodyPr/>
        <a:lstStyle/>
        <a:p>
          <a:endParaRPr lang="hu-HU"/>
        </a:p>
      </dgm:t>
    </dgm:pt>
    <dgm:pt modelId="{6822A5C2-983E-44FA-BE12-533A93191B3F}" type="sibTrans" cxnId="{6159FB2A-1FAB-48B6-8ECF-2D5BDB26E1A7}">
      <dgm:prSet/>
      <dgm:spPr/>
      <dgm:t>
        <a:bodyPr/>
        <a:lstStyle/>
        <a:p>
          <a:endParaRPr lang="hu-HU"/>
        </a:p>
      </dgm:t>
    </dgm:pt>
    <dgm:pt modelId="{851C83FC-8343-43D4-AD6E-AEE1E639AE65}">
      <dgm:prSet phldrT="[Szöveg]" custT="1"/>
      <dgm:spPr/>
      <dgm:t>
        <a:bodyPr/>
        <a:lstStyle/>
        <a:p>
          <a:r>
            <a:rPr lang="hu-HU" sz="1600" dirty="0" err="1" smtClean="0"/>
            <a:t>Work-flows</a:t>
          </a:r>
          <a:r>
            <a:rPr lang="hu-HU" sz="1600" dirty="0" smtClean="0"/>
            <a:t>/</a:t>
          </a:r>
        </a:p>
        <a:p>
          <a:r>
            <a:rPr lang="hu-HU" sz="1600" dirty="0" err="1" smtClean="0"/>
            <a:t>procedures</a:t>
          </a:r>
          <a:endParaRPr lang="hu-HU" sz="1600" dirty="0"/>
        </a:p>
      </dgm:t>
    </dgm:pt>
    <dgm:pt modelId="{77905098-C02D-4492-9208-FD9A1500C307}" type="parTrans" cxnId="{FA04A949-1EE1-4925-8D53-FB4D09442CA9}">
      <dgm:prSet/>
      <dgm:spPr/>
      <dgm:t>
        <a:bodyPr/>
        <a:lstStyle/>
        <a:p>
          <a:endParaRPr lang="hu-HU"/>
        </a:p>
      </dgm:t>
    </dgm:pt>
    <dgm:pt modelId="{D71F319F-18A3-489B-BAFD-E80821009C25}" type="sibTrans" cxnId="{FA04A949-1EE1-4925-8D53-FB4D09442CA9}">
      <dgm:prSet/>
      <dgm:spPr/>
      <dgm:t>
        <a:bodyPr/>
        <a:lstStyle/>
        <a:p>
          <a:endParaRPr lang="hu-HU"/>
        </a:p>
      </dgm:t>
    </dgm:pt>
    <dgm:pt modelId="{31B59516-B18E-44C0-B41A-6335ACD6EADA}">
      <dgm:prSet phldrT="[Szöveg]" custT="1"/>
      <dgm:spPr/>
      <dgm:t>
        <a:bodyPr/>
        <a:lstStyle/>
        <a:p>
          <a:r>
            <a:rPr lang="hu-HU" sz="1600" dirty="0" err="1" smtClean="0"/>
            <a:t>Infrastructure</a:t>
          </a:r>
          <a:endParaRPr lang="hu-HU" sz="1600" dirty="0"/>
        </a:p>
      </dgm:t>
    </dgm:pt>
    <dgm:pt modelId="{A53387AB-19D4-44D6-A338-D716DD007119}" type="parTrans" cxnId="{852859C4-2D06-45FF-A589-BDB218926827}">
      <dgm:prSet/>
      <dgm:spPr/>
      <dgm:t>
        <a:bodyPr/>
        <a:lstStyle/>
        <a:p>
          <a:endParaRPr lang="hu-HU"/>
        </a:p>
      </dgm:t>
    </dgm:pt>
    <dgm:pt modelId="{A746BC64-70C3-4E74-B1E4-9B3210814EDD}" type="sibTrans" cxnId="{852859C4-2D06-45FF-A589-BDB218926827}">
      <dgm:prSet/>
      <dgm:spPr/>
      <dgm:t>
        <a:bodyPr/>
        <a:lstStyle/>
        <a:p>
          <a:endParaRPr lang="hu-HU"/>
        </a:p>
      </dgm:t>
    </dgm:pt>
    <dgm:pt modelId="{20E7EB6B-1E14-4BA6-934A-0FDA76FA01AD}">
      <dgm:prSet phldrT="[Szöveg]"/>
      <dgm:spPr/>
      <dgm:t>
        <a:bodyPr/>
        <a:lstStyle/>
        <a:p>
          <a:r>
            <a:rPr lang="hu-HU" b="1" dirty="0" smtClean="0"/>
            <a:t>SROP-EAOP</a:t>
          </a:r>
          <a:endParaRPr lang="hu-HU" b="1" dirty="0"/>
        </a:p>
      </dgm:t>
    </dgm:pt>
    <dgm:pt modelId="{5C5C716D-9B2C-4596-9343-E78EC74DEA72}" type="parTrans" cxnId="{98723455-984B-4C29-BB4F-F04D52DAF47E}">
      <dgm:prSet/>
      <dgm:spPr/>
      <dgm:t>
        <a:bodyPr/>
        <a:lstStyle/>
        <a:p>
          <a:endParaRPr lang="hu-HU"/>
        </a:p>
      </dgm:t>
    </dgm:pt>
    <dgm:pt modelId="{9FCEAB28-F71F-4785-A2ED-DCD061428A05}" type="sibTrans" cxnId="{98723455-984B-4C29-BB4F-F04D52DAF47E}">
      <dgm:prSet/>
      <dgm:spPr/>
      <dgm:t>
        <a:bodyPr/>
        <a:lstStyle/>
        <a:p>
          <a:endParaRPr lang="hu-HU"/>
        </a:p>
      </dgm:t>
    </dgm:pt>
    <dgm:pt modelId="{5D77F418-F85C-46E8-80C4-9F67073367B4}" type="pres">
      <dgm:prSet presAssocID="{188B3EB6-FAFC-4906-9A4B-10F71DAFC700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648FA792-4230-4B93-B1AB-DA108B90D053}" type="pres">
      <dgm:prSet presAssocID="{188B3EB6-FAFC-4906-9A4B-10F71DAFC700}" presName="ellipse" presStyleLbl="trBgShp" presStyleIdx="0" presStyleCnt="1"/>
      <dgm:spPr/>
    </dgm:pt>
    <dgm:pt modelId="{FC276783-3EC1-4B5C-B975-353E7DCFADA0}" type="pres">
      <dgm:prSet presAssocID="{188B3EB6-FAFC-4906-9A4B-10F71DAFC700}" presName="arrow1" presStyleLbl="fgShp" presStyleIdx="0" presStyleCnt="1"/>
      <dgm:spPr/>
    </dgm:pt>
    <dgm:pt modelId="{BFD6E5BC-1D61-435B-BC8F-D69A5E3D57F6}" type="pres">
      <dgm:prSet presAssocID="{188B3EB6-FAFC-4906-9A4B-10F71DAFC700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16B4241-06DE-49F3-BBF0-262990482EEE}" type="pres">
      <dgm:prSet presAssocID="{851C83FC-8343-43D4-AD6E-AEE1E639AE65}" presName="item1" presStyleLbl="node1" presStyleIdx="0" presStyleCnt="3" custScaleX="12220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B59A3B1-4318-4EBF-B046-A4A345689D4C}" type="pres">
      <dgm:prSet presAssocID="{31B59516-B18E-44C0-B41A-6335ACD6EADA}" presName="item2" presStyleLbl="node1" presStyleIdx="1" presStyleCnt="3" custScaleX="123088" custScaleY="110221" custLinFactNeighborY="-797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B0E7ACD-2946-4F76-BEC0-EBEAECE6F151}" type="pres">
      <dgm:prSet presAssocID="{20E7EB6B-1E14-4BA6-934A-0FDA76FA01AD}" presName="item3" presStyleLbl="node1" presStyleIdx="2" presStyleCnt="3" custScaleX="130663" custLinFactNeighborX="599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DDF1B74-D151-4869-9D29-919558D335B3}" type="pres">
      <dgm:prSet presAssocID="{188B3EB6-FAFC-4906-9A4B-10F71DAFC700}" presName="funnel" presStyleLbl="trAlignAcc1" presStyleIdx="0" presStyleCnt="1" custScaleX="106571" custScaleY="136961" custLinFactNeighborX="2362" custLinFactNeighborY="15682"/>
      <dgm:spPr/>
    </dgm:pt>
  </dgm:ptLst>
  <dgm:cxnLst>
    <dgm:cxn modelId="{563BEA6B-7277-4F03-849E-CE27AF0F0AC5}" type="presOf" srcId="{31B59516-B18E-44C0-B41A-6335ACD6EADA}" destId="{B16B4241-06DE-49F3-BBF0-262990482EEE}" srcOrd="0" destOrd="0" presId="urn:microsoft.com/office/officeart/2005/8/layout/funnel1"/>
    <dgm:cxn modelId="{852859C4-2D06-45FF-A589-BDB218926827}" srcId="{188B3EB6-FAFC-4906-9A4B-10F71DAFC700}" destId="{31B59516-B18E-44C0-B41A-6335ACD6EADA}" srcOrd="2" destOrd="0" parTransId="{A53387AB-19D4-44D6-A338-D716DD007119}" sibTransId="{A746BC64-70C3-4E74-B1E4-9B3210814EDD}"/>
    <dgm:cxn modelId="{90A1B0E9-75EA-4EE0-8766-82341712AECB}" type="presOf" srcId="{4ECDDAD5-23A4-4ED8-A232-3BED26BA1F58}" destId="{1B0E7ACD-2946-4F76-BEC0-EBEAECE6F151}" srcOrd="0" destOrd="0" presId="urn:microsoft.com/office/officeart/2005/8/layout/funnel1"/>
    <dgm:cxn modelId="{07678ECF-5441-4A9C-8CBF-15A6386D6250}" type="presOf" srcId="{20E7EB6B-1E14-4BA6-934A-0FDA76FA01AD}" destId="{BFD6E5BC-1D61-435B-BC8F-D69A5E3D57F6}" srcOrd="0" destOrd="0" presId="urn:microsoft.com/office/officeart/2005/8/layout/funnel1"/>
    <dgm:cxn modelId="{6159FB2A-1FAB-48B6-8ECF-2D5BDB26E1A7}" srcId="{188B3EB6-FAFC-4906-9A4B-10F71DAFC700}" destId="{4ECDDAD5-23A4-4ED8-A232-3BED26BA1F58}" srcOrd="0" destOrd="0" parTransId="{A077A6DD-55E3-43F6-922C-C932F197C737}" sibTransId="{6822A5C2-983E-44FA-BE12-533A93191B3F}"/>
    <dgm:cxn modelId="{F5AA82E9-BF7D-4AC6-B92A-04B164B730E5}" type="presOf" srcId="{188B3EB6-FAFC-4906-9A4B-10F71DAFC700}" destId="{5D77F418-F85C-46E8-80C4-9F67073367B4}" srcOrd="0" destOrd="0" presId="urn:microsoft.com/office/officeart/2005/8/layout/funnel1"/>
    <dgm:cxn modelId="{FA04A949-1EE1-4925-8D53-FB4D09442CA9}" srcId="{188B3EB6-FAFC-4906-9A4B-10F71DAFC700}" destId="{851C83FC-8343-43D4-AD6E-AEE1E639AE65}" srcOrd="1" destOrd="0" parTransId="{77905098-C02D-4492-9208-FD9A1500C307}" sibTransId="{D71F319F-18A3-489B-BAFD-E80821009C25}"/>
    <dgm:cxn modelId="{98723455-984B-4C29-BB4F-F04D52DAF47E}" srcId="{188B3EB6-FAFC-4906-9A4B-10F71DAFC700}" destId="{20E7EB6B-1E14-4BA6-934A-0FDA76FA01AD}" srcOrd="3" destOrd="0" parTransId="{5C5C716D-9B2C-4596-9343-E78EC74DEA72}" sibTransId="{9FCEAB28-F71F-4785-A2ED-DCD061428A05}"/>
    <dgm:cxn modelId="{3E3F8D32-8925-41F2-A409-E756D6831CE8}" type="presOf" srcId="{851C83FC-8343-43D4-AD6E-AEE1E639AE65}" destId="{9B59A3B1-4318-4EBF-B046-A4A345689D4C}" srcOrd="0" destOrd="0" presId="urn:microsoft.com/office/officeart/2005/8/layout/funnel1"/>
    <dgm:cxn modelId="{ACECFD56-1B80-4403-84BF-69AF52842FC0}" type="presParOf" srcId="{5D77F418-F85C-46E8-80C4-9F67073367B4}" destId="{648FA792-4230-4B93-B1AB-DA108B90D053}" srcOrd="0" destOrd="0" presId="urn:microsoft.com/office/officeart/2005/8/layout/funnel1"/>
    <dgm:cxn modelId="{E17AF05E-E294-4DA7-86ED-E9C1CD6A7B51}" type="presParOf" srcId="{5D77F418-F85C-46E8-80C4-9F67073367B4}" destId="{FC276783-3EC1-4B5C-B975-353E7DCFADA0}" srcOrd="1" destOrd="0" presId="urn:microsoft.com/office/officeart/2005/8/layout/funnel1"/>
    <dgm:cxn modelId="{9F49605A-EBF3-4996-B304-6E2EFF1764BF}" type="presParOf" srcId="{5D77F418-F85C-46E8-80C4-9F67073367B4}" destId="{BFD6E5BC-1D61-435B-BC8F-D69A5E3D57F6}" srcOrd="2" destOrd="0" presId="urn:microsoft.com/office/officeart/2005/8/layout/funnel1"/>
    <dgm:cxn modelId="{E923343C-D674-4FB9-9482-54E1E063D85B}" type="presParOf" srcId="{5D77F418-F85C-46E8-80C4-9F67073367B4}" destId="{B16B4241-06DE-49F3-BBF0-262990482EEE}" srcOrd="3" destOrd="0" presId="urn:microsoft.com/office/officeart/2005/8/layout/funnel1"/>
    <dgm:cxn modelId="{EA8D290A-5F02-4D20-BF09-8C4932B114FD}" type="presParOf" srcId="{5D77F418-F85C-46E8-80C4-9F67073367B4}" destId="{9B59A3B1-4318-4EBF-B046-A4A345689D4C}" srcOrd="4" destOrd="0" presId="urn:microsoft.com/office/officeart/2005/8/layout/funnel1"/>
    <dgm:cxn modelId="{214EFCD7-2C50-40F1-A2F2-94B6D534E23C}" type="presParOf" srcId="{5D77F418-F85C-46E8-80C4-9F67073367B4}" destId="{1B0E7ACD-2946-4F76-BEC0-EBEAECE6F151}" srcOrd="5" destOrd="0" presId="urn:microsoft.com/office/officeart/2005/8/layout/funnel1"/>
    <dgm:cxn modelId="{07016337-72E1-4822-9ECA-A02A039661A3}" type="presParOf" srcId="{5D77F418-F85C-46E8-80C4-9F67073367B4}" destId="{3DDF1B74-D151-4869-9D29-919558D335B3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156040-AF98-4F2C-9909-9F2439F6F588}" type="doc">
      <dgm:prSet loTypeId="urn:microsoft.com/office/officeart/2005/8/layout/chevron1" loCatId="process" qsTypeId="urn:microsoft.com/office/officeart/2005/8/quickstyle/simple5" qsCatId="simple" csTypeId="urn:microsoft.com/office/officeart/2005/8/colors/accent1_3" csCatId="accent1" phldr="1"/>
      <dgm:spPr/>
      <dgm:t>
        <a:bodyPr/>
        <a:lstStyle/>
        <a:p>
          <a:endParaRPr lang="hu-HU"/>
        </a:p>
      </dgm:t>
    </dgm:pt>
    <dgm:pt modelId="{74020AF3-C700-4606-8917-C6A353D7963A}">
      <dgm:prSet phldrT="[Text]" custT="1"/>
      <dgm:spPr/>
      <dgm:t>
        <a:bodyPr/>
        <a:lstStyle/>
        <a:p>
          <a:pPr algn="ctr" defTabSz="914400">
            <a:buNone/>
          </a:pPr>
          <a:r>
            <a:rPr lang="hu-HU" sz="1600" b="0" i="0" noProof="0" dirty="0" err="1" smtClean="0">
              <a:latin typeface="Book Antiqua"/>
              <a:ea typeface="+mn-ea"/>
              <a:cs typeface="+mn-cs"/>
            </a:rPr>
            <a:t>Document</a:t>
          </a:r>
          <a:r>
            <a:rPr lang="hu-HU" sz="1600" b="0" i="0" noProof="0" dirty="0" smtClean="0">
              <a:latin typeface="Book Antiqua"/>
              <a:ea typeface="+mn-ea"/>
              <a:cs typeface="+mn-cs"/>
            </a:rPr>
            <a:t> </a:t>
          </a:r>
          <a:r>
            <a:rPr lang="hu-HU" sz="1600" b="0" i="0" noProof="0" dirty="0" err="1" smtClean="0">
              <a:latin typeface="Book Antiqua"/>
              <a:ea typeface="+mn-ea"/>
              <a:cs typeface="+mn-cs"/>
            </a:rPr>
            <a:t>analysis</a:t>
          </a:r>
          <a:endParaRPr lang="hu-HU" sz="1600" b="0" i="0" noProof="0" dirty="0">
            <a:latin typeface="Book Antiqua"/>
            <a:ea typeface="+mn-ea"/>
            <a:cs typeface="+mn-cs"/>
          </a:endParaRPr>
        </a:p>
      </dgm:t>
    </dgm:pt>
    <dgm:pt modelId="{87D99D21-0B4A-4259-89FB-0E5941CB535C}" type="parTrans" cxnId="{B0E2386F-A443-4201-8130-FB9CC25AA154}">
      <dgm:prSet/>
      <dgm:spPr/>
      <dgm:t>
        <a:bodyPr/>
        <a:lstStyle/>
        <a:p>
          <a:endParaRPr lang="en-US" sz="1600"/>
        </a:p>
      </dgm:t>
    </dgm:pt>
    <dgm:pt modelId="{6CFF1BD9-AE1F-4488-8B72-01186EADA6FF}" type="sibTrans" cxnId="{B0E2386F-A443-4201-8130-FB9CC25AA154}">
      <dgm:prSet/>
      <dgm:spPr/>
      <dgm:t>
        <a:bodyPr/>
        <a:lstStyle/>
        <a:p>
          <a:endParaRPr lang="en-US" sz="1600"/>
        </a:p>
      </dgm:t>
    </dgm:pt>
    <dgm:pt modelId="{12E26E22-71B0-4386-A84F-ABF2FF66A99F}">
      <dgm:prSet phldrT="[Text]" custT="1"/>
      <dgm:spPr/>
      <dgm:t>
        <a:bodyPr/>
        <a:lstStyle/>
        <a:p>
          <a:pPr algn="ctr" defTabSz="914400">
            <a:buNone/>
          </a:pPr>
          <a:r>
            <a:rPr lang="hu-HU" sz="1600" b="0" i="0" noProof="0" dirty="0" err="1" smtClean="0">
              <a:latin typeface="Book Antiqua"/>
              <a:ea typeface="+mn-ea"/>
              <a:cs typeface="+mn-cs"/>
            </a:rPr>
            <a:t>Analysing</a:t>
          </a:r>
          <a:r>
            <a:rPr lang="hu-HU" sz="1600" b="0" i="0" noProof="0" dirty="0" smtClean="0">
              <a:latin typeface="Book Antiqua"/>
              <a:ea typeface="+mn-ea"/>
              <a:cs typeface="+mn-cs"/>
            </a:rPr>
            <a:t> </a:t>
          </a:r>
          <a:r>
            <a:rPr lang="hu-HU" sz="1600" b="0" i="0" noProof="0" dirty="0" err="1" smtClean="0">
              <a:latin typeface="Book Antiqua"/>
              <a:ea typeface="+mn-ea"/>
              <a:cs typeface="+mn-cs"/>
            </a:rPr>
            <a:t>data</a:t>
          </a:r>
          <a:endParaRPr lang="hu-HU" sz="1600" b="0" i="0" noProof="0" dirty="0">
            <a:latin typeface="Book Antiqua"/>
            <a:ea typeface="+mn-ea"/>
            <a:cs typeface="+mn-cs"/>
          </a:endParaRPr>
        </a:p>
      </dgm:t>
    </dgm:pt>
    <dgm:pt modelId="{3A6CB3CB-0F71-4CA8-93AA-0E3E3D59D313}" type="parTrans" cxnId="{937639B3-2352-48E4-A96B-F63DF2119D92}">
      <dgm:prSet/>
      <dgm:spPr/>
      <dgm:t>
        <a:bodyPr/>
        <a:lstStyle/>
        <a:p>
          <a:endParaRPr lang="en-US" sz="1600"/>
        </a:p>
      </dgm:t>
    </dgm:pt>
    <dgm:pt modelId="{E1826C46-15A2-4345-B986-53D05F21F155}" type="sibTrans" cxnId="{937639B3-2352-48E4-A96B-F63DF2119D92}">
      <dgm:prSet/>
      <dgm:spPr/>
      <dgm:t>
        <a:bodyPr/>
        <a:lstStyle/>
        <a:p>
          <a:endParaRPr lang="en-US" sz="1600"/>
        </a:p>
      </dgm:t>
    </dgm:pt>
    <dgm:pt modelId="{A8B05E70-CCF1-4080-8EEE-6873C9D4B630}">
      <dgm:prSet phldrT="[Text]" custT="1"/>
      <dgm:spPr/>
      <dgm:t>
        <a:bodyPr/>
        <a:lstStyle/>
        <a:p>
          <a:pPr algn="ctr" defTabSz="914400">
            <a:buNone/>
          </a:pPr>
          <a:r>
            <a:rPr lang="hu-HU" sz="1600" b="0" i="0" noProof="0" dirty="0" err="1" smtClean="0">
              <a:latin typeface="Book Antiqua"/>
              <a:ea typeface="+mn-ea"/>
              <a:cs typeface="+mn-cs"/>
            </a:rPr>
            <a:t>Surveys</a:t>
          </a:r>
          <a:r>
            <a:rPr lang="hu-HU" sz="1600" b="0" i="0" noProof="0" dirty="0" smtClean="0">
              <a:latin typeface="Book Antiqua"/>
              <a:ea typeface="+mn-ea"/>
              <a:cs typeface="+mn-cs"/>
            </a:rPr>
            <a:t> </a:t>
          </a:r>
          <a:r>
            <a:rPr lang="hu-HU" sz="1600" b="0" i="0" noProof="0" dirty="0" err="1" smtClean="0">
              <a:latin typeface="Book Antiqua"/>
              <a:ea typeface="+mn-ea"/>
              <a:cs typeface="+mn-cs"/>
            </a:rPr>
            <a:t>interviews</a:t>
          </a:r>
          <a:r>
            <a:rPr lang="hu-HU" sz="1600" b="0" i="0" noProof="0" dirty="0" smtClean="0">
              <a:latin typeface="Book Antiqua"/>
              <a:ea typeface="+mn-ea"/>
              <a:cs typeface="+mn-cs"/>
            </a:rPr>
            <a:t>, </a:t>
          </a:r>
          <a:r>
            <a:rPr lang="hu-HU" sz="1600" b="0" i="0" noProof="0" dirty="0" err="1" smtClean="0">
              <a:latin typeface="Book Antiqua"/>
              <a:ea typeface="+mn-ea"/>
              <a:cs typeface="+mn-cs"/>
            </a:rPr>
            <a:t>case</a:t>
          </a:r>
          <a:r>
            <a:rPr lang="hu-HU" sz="1600" b="0" i="0" noProof="0" dirty="0" smtClean="0">
              <a:latin typeface="Book Antiqua"/>
              <a:ea typeface="+mn-ea"/>
              <a:cs typeface="+mn-cs"/>
            </a:rPr>
            <a:t> </a:t>
          </a:r>
          <a:r>
            <a:rPr lang="hu-HU" sz="1600" b="0" i="0" noProof="0" dirty="0" err="1" smtClean="0">
              <a:latin typeface="Book Antiqua"/>
              <a:ea typeface="+mn-ea"/>
              <a:cs typeface="+mn-cs"/>
            </a:rPr>
            <a:t>studies</a:t>
          </a:r>
          <a:endParaRPr lang="hu-HU" sz="1600" b="0" i="0" noProof="0" dirty="0">
            <a:latin typeface="Book Antiqua"/>
            <a:ea typeface="+mn-ea"/>
            <a:cs typeface="+mn-cs"/>
          </a:endParaRPr>
        </a:p>
      </dgm:t>
    </dgm:pt>
    <dgm:pt modelId="{11D1F3D3-0002-4131-9F84-22FBF8692DA9}" type="parTrans" cxnId="{B8B909D0-D4F6-48D4-81DA-A58F34AE3646}">
      <dgm:prSet/>
      <dgm:spPr/>
      <dgm:t>
        <a:bodyPr/>
        <a:lstStyle/>
        <a:p>
          <a:endParaRPr lang="en-US" sz="1600"/>
        </a:p>
      </dgm:t>
    </dgm:pt>
    <dgm:pt modelId="{B6438016-7365-4FC0-A372-D90585B4B6EE}" type="sibTrans" cxnId="{B8B909D0-D4F6-48D4-81DA-A58F34AE3646}">
      <dgm:prSet/>
      <dgm:spPr/>
      <dgm:t>
        <a:bodyPr/>
        <a:lstStyle/>
        <a:p>
          <a:endParaRPr lang="en-US" sz="1600"/>
        </a:p>
      </dgm:t>
    </dgm:pt>
    <dgm:pt modelId="{42147153-A6C2-4177-BA7D-2ACCC2C1B2F7}">
      <dgm:prSet phldrT="[Text]" custT="1"/>
      <dgm:spPr/>
      <dgm:t>
        <a:bodyPr/>
        <a:lstStyle/>
        <a:p>
          <a:pPr algn="ctr" defTabSz="914400">
            <a:buNone/>
          </a:pPr>
          <a:r>
            <a:rPr lang="hu-HU" sz="1600" b="0" i="0" noProof="0" dirty="0" err="1" smtClean="0">
              <a:latin typeface="Book Antiqua"/>
              <a:ea typeface="+mn-ea"/>
              <a:cs typeface="+mn-cs"/>
            </a:rPr>
            <a:t>Former</a:t>
          </a:r>
          <a:r>
            <a:rPr lang="hu-HU" sz="1600" b="0" i="0" noProof="0" dirty="0" smtClean="0">
              <a:latin typeface="Book Antiqua"/>
              <a:ea typeface="+mn-ea"/>
              <a:cs typeface="+mn-cs"/>
            </a:rPr>
            <a:t> </a:t>
          </a:r>
          <a:r>
            <a:rPr lang="hu-HU" sz="1600" b="0" i="0" noProof="0" dirty="0" err="1" smtClean="0">
              <a:latin typeface="Book Antiqua"/>
              <a:ea typeface="+mn-ea"/>
              <a:cs typeface="+mn-cs"/>
            </a:rPr>
            <a:t>evaluations</a:t>
          </a:r>
          <a:r>
            <a:rPr lang="hu-HU" sz="1600" b="0" i="0" noProof="0" dirty="0" smtClean="0">
              <a:latin typeface="Book Antiqua"/>
              <a:ea typeface="+mn-ea"/>
              <a:cs typeface="+mn-cs"/>
            </a:rPr>
            <a:t>  </a:t>
          </a:r>
          <a:endParaRPr lang="hu-HU" sz="1600" b="0" i="0" noProof="0" dirty="0">
            <a:latin typeface="Book Antiqua"/>
            <a:ea typeface="+mn-ea"/>
            <a:cs typeface="+mn-cs"/>
          </a:endParaRPr>
        </a:p>
      </dgm:t>
    </dgm:pt>
    <dgm:pt modelId="{C6F68745-4C20-4204-96A6-585691399C14}" type="parTrans" cxnId="{777DC3C6-D336-4C94-A624-E5582A07ECAA}">
      <dgm:prSet/>
      <dgm:spPr/>
      <dgm:t>
        <a:bodyPr/>
        <a:lstStyle/>
        <a:p>
          <a:endParaRPr lang="en-US" sz="1600"/>
        </a:p>
      </dgm:t>
    </dgm:pt>
    <dgm:pt modelId="{0C6B132F-0347-46BA-86A4-3FAFB6676411}" type="sibTrans" cxnId="{777DC3C6-D336-4C94-A624-E5582A07ECAA}">
      <dgm:prSet/>
      <dgm:spPr/>
      <dgm:t>
        <a:bodyPr/>
        <a:lstStyle/>
        <a:p>
          <a:endParaRPr lang="en-US" sz="1600"/>
        </a:p>
      </dgm:t>
    </dgm:pt>
    <dgm:pt modelId="{1C61A9A2-33F2-469B-8AC4-A104A5A98D78}" type="pres">
      <dgm:prSet presAssocID="{44156040-AF98-4F2C-9909-9F2439F6F5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881B8FEC-9D20-4669-BB2E-FA9CEA0BE5A9}" type="pres">
      <dgm:prSet presAssocID="{74020AF3-C700-4606-8917-C6A353D7963A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05DFC51-4C30-4A07-9F0C-6EB770961C6F}" type="pres">
      <dgm:prSet presAssocID="{6CFF1BD9-AE1F-4488-8B72-01186EADA6FF}" presName="parTxOnlySpace" presStyleCnt="0"/>
      <dgm:spPr/>
    </dgm:pt>
    <dgm:pt modelId="{919A589F-F74A-40C3-BE88-AB8730BCAB04}" type="pres">
      <dgm:prSet presAssocID="{12E26E22-71B0-4386-A84F-ABF2FF66A99F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1C6BCDE-530E-4D03-9CF5-9AB36CDC1FE1}" type="pres">
      <dgm:prSet presAssocID="{E1826C46-15A2-4345-B986-53D05F21F155}" presName="parTxOnlySpace" presStyleCnt="0"/>
      <dgm:spPr/>
    </dgm:pt>
    <dgm:pt modelId="{268F2328-4548-422B-9C65-80797E16B241}" type="pres">
      <dgm:prSet presAssocID="{A8B05E70-CCF1-4080-8EEE-6873C9D4B630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CB78EC1-7B74-4B6E-94C6-5F808A049A1F}" type="pres">
      <dgm:prSet presAssocID="{B6438016-7365-4FC0-A372-D90585B4B6EE}" presName="parTxOnlySpace" presStyleCnt="0"/>
      <dgm:spPr/>
    </dgm:pt>
    <dgm:pt modelId="{BDD0B0F7-A87C-4B5B-A4C3-4E4BE6EB0FE4}" type="pres">
      <dgm:prSet presAssocID="{42147153-A6C2-4177-BA7D-2ACCC2C1B2F7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B8B909D0-D4F6-48D4-81DA-A58F34AE3646}" srcId="{44156040-AF98-4F2C-9909-9F2439F6F588}" destId="{A8B05E70-CCF1-4080-8EEE-6873C9D4B630}" srcOrd="2" destOrd="0" parTransId="{11D1F3D3-0002-4131-9F84-22FBF8692DA9}" sibTransId="{B6438016-7365-4FC0-A372-D90585B4B6EE}"/>
    <dgm:cxn modelId="{777DC3C6-D336-4C94-A624-E5582A07ECAA}" srcId="{44156040-AF98-4F2C-9909-9F2439F6F588}" destId="{42147153-A6C2-4177-BA7D-2ACCC2C1B2F7}" srcOrd="3" destOrd="0" parTransId="{C6F68745-4C20-4204-96A6-585691399C14}" sibTransId="{0C6B132F-0347-46BA-86A4-3FAFB6676411}"/>
    <dgm:cxn modelId="{B0E2386F-A443-4201-8130-FB9CC25AA154}" srcId="{44156040-AF98-4F2C-9909-9F2439F6F588}" destId="{74020AF3-C700-4606-8917-C6A353D7963A}" srcOrd="0" destOrd="0" parTransId="{87D99D21-0B4A-4259-89FB-0E5941CB535C}" sibTransId="{6CFF1BD9-AE1F-4488-8B72-01186EADA6FF}"/>
    <dgm:cxn modelId="{937639B3-2352-48E4-A96B-F63DF2119D92}" srcId="{44156040-AF98-4F2C-9909-9F2439F6F588}" destId="{12E26E22-71B0-4386-A84F-ABF2FF66A99F}" srcOrd="1" destOrd="0" parTransId="{3A6CB3CB-0F71-4CA8-93AA-0E3E3D59D313}" sibTransId="{E1826C46-15A2-4345-B986-53D05F21F155}"/>
    <dgm:cxn modelId="{2533A3B2-4951-4ADB-9DFE-9D158C74B11E}" type="presOf" srcId="{44156040-AF98-4F2C-9909-9F2439F6F588}" destId="{1C61A9A2-33F2-469B-8AC4-A104A5A98D78}" srcOrd="0" destOrd="0" presId="urn:microsoft.com/office/officeart/2005/8/layout/chevron1"/>
    <dgm:cxn modelId="{0E440A90-79C4-4D85-99B5-81E15AF7069F}" type="presOf" srcId="{A8B05E70-CCF1-4080-8EEE-6873C9D4B630}" destId="{268F2328-4548-422B-9C65-80797E16B241}" srcOrd="0" destOrd="0" presId="urn:microsoft.com/office/officeart/2005/8/layout/chevron1"/>
    <dgm:cxn modelId="{875FBE0A-AA76-4C70-8418-6114CEE75F5C}" type="presOf" srcId="{42147153-A6C2-4177-BA7D-2ACCC2C1B2F7}" destId="{BDD0B0F7-A87C-4B5B-A4C3-4E4BE6EB0FE4}" srcOrd="0" destOrd="0" presId="urn:microsoft.com/office/officeart/2005/8/layout/chevron1"/>
    <dgm:cxn modelId="{4819C5DA-B0BA-4F99-B89B-14787577233A}" type="presOf" srcId="{74020AF3-C700-4606-8917-C6A353D7963A}" destId="{881B8FEC-9D20-4669-BB2E-FA9CEA0BE5A9}" srcOrd="0" destOrd="0" presId="urn:microsoft.com/office/officeart/2005/8/layout/chevron1"/>
    <dgm:cxn modelId="{503AAA1C-A5A7-4F92-8030-E625A71E19A3}" type="presOf" srcId="{12E26E22-71B0-4386-A84F-ABF2FF66A99F}" destId="{919A589F-F74A-40C3-BE88-AB8730BCAB04}" srcOrd="0" destOrd="0" presId="urn:microsoft.com/office/officeart/2005/8/layout/chevron1"/>
    <dgm:cxn modelId="{47C440AD-9FCD-4F3B-91A1-9CF458C65EE9}" type="presParOf" srcId="{1C61A9A2-33F2-469B-8AC4-A104A5A98D78}" destId="{881B8FEC-9D20-4669-BB2E-FA9CEA0BE5A9}" srcOrd="0" destOrd="0" presId="urn:microsoft.com/office/officeart/2005/8/layout/chevron1"/>
    <dgm:cxn modelId="{4DAF7EE0-072A-4047-B846-3892790099A6}" type="presParOf" srcId="{1C61A9A2-33F2-469B-8AC4-A104A5A98D78}" destId="{705DFC51-4C30-4A07-9F0C-6EB770961C6F}" srcOrd="1" destOrd="0" presId="urn:microsoft.com/office/officeart/2005/8/layout/chevron1"/>
    <dgm:cxn modelId="{BF31D624-DE85-4189-B8D1-24E4493F74DA}" type="presParOf" srcId="{1C61A9A2-33F2-469B-8AC4-A104A5A98D78}" destId="{919A589F-F74A-40C3-BE88-AB8730BCAB04}" srcOrd="2" destOrd="0" presId="urn:microsoft.com/office/officeart/2005/8/layout/chevron1"/>
    <dgm:cxn modelId="{7B214E9B-B9F7-422B-B2D8-AAD5B69EAA02}" type="presParOf" srcId="{1C61A9A2-33F2-469B-8AC4-A104A5A98D78}" destId="{01C6BCDE-530E-4D03-9CF5-9AB36CDC1FE1}" srcOrd="3" destOrd="0" presId="urn:microsoft.com/office/officeart/2005/8/layout/chevron1"/>
    <dgm:cxn modelId="{A5C59019-9B25-40A3-91C9-3B45797F10EA}" type="presParOf" srcId="{1C61A9A2-33F2-469B-8AC4-A104A5A98D78}" destId="{268F2328-4548-422B-9C65-80797E16B241}" srcOrd="4" destOrd="0" presId="urn:microsoft.com/office/officeart/2005/8/layout/chevron1"/>
    <dgm:cxn modelId="{5F2250D8-24E6-4D05-97A5-99BD29AC201C}" type="presParOf" srcId="{1C61A9A2-33F2-469B-8AC4-A104A5A98D78}" destId="{8CB78EC1-7B74-4B6E-94C6-5F808A049A1F}" srcOrd="5" destOrd="0" presId="urn:microsoft.com/office/officeart/2005/8/layout/chevron1"/>
    <dgm:cxn modelId="{2C711E90-BA3F-4DEC-BB32-97291B55AAAB}" type="presParOf" srcId="{1C61A9A2-33F2-469B-8AC4-A104A5A98D78}" destId="{BDD0B0F7-A87C-4B5B-A4C3-4E4BE6EB0FE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D76D56-1C3A-40DF-95BB-7DC5D3603B0F}" type="doc">
      <dgm:prSet loTypeId="urn:microsoft.com/office/officeart/2008/layout/AlternatingHexagons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B5F97E98-05A0-456A-B357-85AA76B5F244}">
      <dgm:prSet phldrT="[Szöveg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u-HU" sz="1600" dirty="0"/>
            <a:t>OP</a:t>
          </a:r>
        </a:p>
      </dgm:t>
    </dgm:pt>
    <dgm:pt modelId="{D952F0EB-51D7-4A3A-88B5-F351C868025E}" type="parTrans" cxnId="{EEC1D038-3533-4574-8107-FF173D6893EB}">
      <dgm:prSet/>
      <dgm:spPr/>
      <dgm:t>
        <a:bodyPr/>
        <a:lstStyle/>
        <a:p>
          <a:endParaRPr lang="hu-HU" sz="1000"/>
        </a:p>
      </dgm:t>
    </dgm:pt>
    <dgm:pt modelId="{D5C83B80-83A4-49C3-9075-D4E71D1EE7D0}" type="sibTrans" cxnId="{EEC1D038-3533-4574-8107-FF173D6893EB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u-HU" sz="1600" dirty="0" err="1" smtClean="0"/>
            <a:t>Legal</a:t>
          </a:r>
          <a:r>
            <a:rPr lang="hu-HU" sz="1100" dirty="0" smtClean="0"/>
            <a:t> </a:t>
          </a:r>
          <a:r>
            <a:rPr lang="hu-HU" sz="1400" dirty="0" err="1" smtClean="0"/>
            <a:t>regulations</a:t>
          </a:r>
          <a:endParaRPr lang="hu-HU" sz="1400" dirty="0"/>
        </a:p>
      </dgm:t>
    </dgm:pt>
    <dgm:pt modelId="{06E40CE0-06E7-42BA-83F1-4B8AF22D69B5}">
      <dgm:prSet phldrT="[Szöveg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u-HU" sz="1600" dirty="0" err="1" smtClean="0"/>
            <a:t>Calls</a:t>
          </a:r>
          <a:endParaRPr lang="hu-HU" sz="1600" dirty="0"/>
        </a:p>
      </dgm:t>
    </dgm:pt>
    <dgm:pt modelId="{89EDE21D-3C65-4C2A-B062-E8FC3BF2A3E8}" type="parTrans" cxnId="{78F8220D-74B3-4F7A-A476-5CC832750A8B}">
      <dgm:prSet/>
      <dgm:spPr/>
      <dgm:t>
        <a:bodyPr/>
        <a:lstStyle/>
        <a:p>
          <a:endParaRPr lang="hu-HU" sz="1000"/>
        </a:p>
      </dgm:t>
    </dgm:pt>
    <dgm:pt modelId="{8BFFE8E3-DF99-4432-A347-3FB28C0BE773}" type="sibTrans" cxnId="{78F8220D-74B3-4F7A-A476-5CC832750A8B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u-HU" sz="1600" dirty="0" err="1" smtClean="0"/>
            <a:t>Annual</a:t>
          </a:r>
          <a:r>
            <a:rPr lang="hu-HU" sz="1600" dirty="0" smtClean="0"/>
            <a:t> </a:t>
          </a:r>
          <a:r>
            <a:rPr lang="hu-HU" sz="1600" dirty="0" err="1" smtClean="0"/>
            <a:t>reports</a:t>
          </a:r>
          <a:endParaRPr lang="hu-HU" sz="1600" dirty="0"/>
        </a:p>
      </dgm:t>
    </dgm:pt>
    <dgm:pt modelId="{47A578E2-A11E-4D26-A494-28E21084F4B4}" type="pres">
      <dgm:prSet presAssocID="{78D76D56-1C3A-40DF-95BB-7DC5D3603B0F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41FFF966-931B-47A8-9B6A-57138C97DFA6}" type="pres">
      <dgm:prSet presAssocID="{B5F97E98-05A0-456A-B357-85AA76B5F244}" presName="composite" presStyleCnt="0"/>
      <dgm:spPr/>
    </dgm:pt>
    <dgm:pt modelId="{75530029-14F9-4239-B344-C390E150D76C}" type="pres">
      <dgm:prSet presAssocID="{B5F97E98-05A0-456A-B357-85AA76B5F244}" presName="Parent1" presStyleLbl="node1" presStyleIdx="0" presStyleCnt="4" custScaleX="105689" custScaleY="89963" custLinFactNeighborX="15861" custLinFactNeighborY="4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70B7900-5E11-4D50-8E8E-AFE0DC1E9052}" type="pres">
      <dgm:prSet presAssocID="{B5F97E98-05A0-456A-B357-85AA76B5F244}" presName="Childtext1" presStyleLbl="revTx" presStyleIdx="0" presStyleCnt="2" custLinFactNeighborX="11226" custLinFactNeighborY="-28114">
        <dgm:presLayoutVars>
          <dgm:chMax val="0"/>
          <dgm:chPref val="0"/>
          <dgm:bulletEnabled val="1"/>
        </dgm:presLayoutVars>
      </dgm:prSet>
      <dgm:spPr/>
    </dgm:pt>
    <dgm:pt modelId="{88C35FA1-9988-45DA-BD13-B33BB5DE1F54}" type="pres">
      <dgm:prSet presAssocID="{B5F97E98-05A0-456A-B357-85AA76B5F244}" presName="BalanceSpacing" presStyleCnt="0"/>
      <dgm:spPr/>
    </dgm:pt>
    <dgm:pt modelId="{49D3D150-367A-44CF-B2A4-579E672A1951}" type="pres">
      <dgm:prSet presAssocID="{B5F97E98-05A0-456A-B357-85AA76B5F244}" presName="BalanceSpacing1" presStyleCnt="0"/>
      <dgm:spPr/>
    </dgm:pt>
    <dgm:pt modelId="{EE0499DC-6C70-41EA-AEAC-9119CF122D2D}" type="pres">
      <dgm:prSet presAssocID="{D5C83B80-83A4-49C3-9075-D4E71D1EE7D0}" presName="Accent1Text" presStyleLbl="node1" presStyleIdx="1" presStyleCnt="4" custScaleX="127603" custScaleY="111035" custLinFactNeighborX="34709" custLinFactNeighborY="20114"/>
      <dgm:spPr/>
      <dgm:t>
        <a:bodyPr/>
        <a:lstStyle/>
        <a:p>
          <a:endParaRPr lang="hu-HU"/>
        </a:p>
      </dgm:t>
    </dgm:pt>
    <dgm:pt modelId="{4B76C5FB-1D76-466A-9E0C-57BAE63060A1}" type="pres">
      <dgm:prSet presAssocID="{D5C83B80-83A4-49C3-9075-D4E71D1EE7D0}" presName="spaceBetweenRectangles" presStyleCnt="0"/>
      <dgm:spPr/>
    </dgm:pt>
    <dgm:pt modelId="{96019762-1679-4427-993A-3DCF10461304}" type="pres">
      <dgm:prSet presAssocID="{06E40CE0-06E7-42BA-83F1-4B8AF22D69B5}" presName="composite" presStyleCnt="0"/>
      <dgm:spPr/>
    </dgm:pt>
    <dgm:pt modelId="{B3CB65A6-65FF-4AB3-B833-61B59925A1A0}" type="pres">
      <dgm:prSet presAssocID="{06E40CE0-06E7-42BA-83F1-4B8AF22D69B5}" presName="Parent1" presStyleLbl="node1" presStyleIdx="2" presStyleCnt="4" custLinFactNeighborX="6266" custLinFactNeighborY="1222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DFF4DCC-D8A0-411B-AD72-042D25287F28}" type="pres">
      <dgm:prSet presAssocID="{06E40CE0-06E7-42BA-83F1-4B8AF22D69B5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8978E8D2-647C-41F7-909F-88BACAD8D664}" type="pres">
      <dgm:prSet presAssocID="{06E40CE0-06E7-42BA-83F1-4B8AF22D69B5}" presName="BalanceSpacing" presStyleCnt="0"/>
      <dgm:spPr/>
    </dgm:pt>
    <dgm:pt modelId="{E59A18FD-85C0-45C7-B5B9-511ABA718339}" type="pres">
      <dgm:prSet presAssocID="{06E40CE0-06E7-42BA-83F1-4B8AF22D69B5}" presName="BalanceSpacing1" presStyleCnt="0"/>
      <dgm:spPr/>
    </dgm:pt>
    <dgm:pt modelId="{F6D49199-5CC0-401A-A370-A4DB3C4D8481}" type="pres">
      <dgm:prSet presAssocID="{8BFFE8E3-DF99-4432-A347-3FB28C0BE773}" presName="Accent1Text" presStyleLbl="node1" presStyleIdx="3" presStyleCnt="4"/>
      <dgm:spPr/>
      <dgm:t>
        <a:bodyPr/>
        <a:lstStyle/>
        <a:p>
          <a:endParaRPr lang="hu-HU"/>
        </a:p>
      </dgm:t>
    </dgm:pt>
  </dgm:ptLst>
  <dgm:cxnLst>
    <dgm:cxn modelId="{A930810A-F5E0-483D-8DD7-BF0DB6C25B1B}" type="presOf" srcId="{78D76D56-1C3A-40DF-95BB-7DC5D3603B0F}" destId="{47A578E2-A11E-4D26-A494-28E21084F4B4}" srcOrd="0" destOrd="0" presId="urn:microsoft.com/office/officeart/2008/layout/AlternatingHexagons"/>
    <dgm:cxn modelId="{EEC1D038-3533-4574-8107-FF173D6893EB}" srcId="{78D76D56-1C3A-40DF-95BB-7DC5D3603B0F}" destId="{B5F97E98-05A0-456A-B357-85AA76B5F244}" srcOrd="0" destOrd="0" parTransId="{D952F0EB-51D7-4A3A-88B5-F351C868025E}" sibTransId="{D5C83B80-83A4-49C3-9075-D4E71D1EE7D0}"/>
    <dgm:cxn modelId="{78F8220D-74B3-4F7A-A476-5CC832750A8B}" srcId="{78D76D56-1C3A-40DF-95BB-7DC5D3603B0F}" destId="{06E40CE0-06E7-42BA-83F1-4B8AF22D69B5}" srcOrd="1" destOrd="0" parTransId="{89EDE21D-3C65-4C2A-B062-E8FC3BF2A3E8}" sibTransId="{8BFFE8E3-DF99-4432-A347-3FB28C0BE773}"/>
    <dgm:cxn modelId="{2F4CE584-756D-4C7C-8366-1D596755C3D9}" type="presOf" srcId="{8BFFE8E3-DF99-4432-A347-3FB28C0BE773}" destId="{F6D49199-5CC0-401A-A370-A4DB3C4D8481}" srcOrd="0" destOrd="0" presId="urn:microsoft.com/office/officeart/2008/layout/AlternatingHexagons"/>
    <dgm:cxn modelId="{95FE7EF5-12D2-4D3E-9BE3-2BF6A240A9FA}" type="presOf" srcId="{06E40CE0-06E7-42BA-83F1-4B8AF22D69B5}" destId="{B3CB65A6-65FF-4AB3-B833-61B59925A1A0}" srcOrd="0" destOrd="0" presId="urn:microsoft.com/office/officeart/2008/layout/AlternatingHexagons"/>
    <dgm:cxn modelId="{7B21C783-4F57-49D0-AD0C-5C0841CE333D}" type="presOf" srcId="{D5C83B80-83A4-49C3-9075-D4E71D1EE7D0}" destId="{EE0499DC-6C70-41EA-AEAC-9119CF122D2D}" srcOrd="0" destOrd="0" presId="urn:microsoft.com/office/officeart/2008/layout/AlternatingHexagons"/>
    <dgm:cxn modelId="{F7CB870E-E3E2-4848-BC51-4677B435E766}" type="presOf" srcId="{B5F97E98-05A0-456A-B357-85AA76B5F244}" destId="{75530029-14F9-4239-B344-C390E150D76C}" srcOrd="0" destOrd="0" presId="urn:microsoft.com/office/officeart/2008/layout/AlternatingHexagons"/>
    <dgm:cxn modelId="{C7F4BCEB-2DDB-4496-96BC-27AA91DD60DD}" type="presParOf" srcId="{47A578E2-A11E-4D26-A494-28E21084F4B4}" destId="{41FFF966-931B-47A8-9B6A-57138C97DFA6}" srcOrd="0" destOrd="0" presId="urn:microsoft.com/office/officeart/2008/layout/AlternatingHexagons"/>
    <dgm:cxn modelId="{7009A8D2-F373-4A06-80FE-1DE6D3215572}" type="presParOf" srcId="{41FFF966-931B-47A8-9B6A-57138C97DFA6}" destId="{75530029-14F9-4239-B344-C390E150D76C}" srcOrd="0" destOrd="0" presId="urn:microsoft.com/office/officeart/2008/layout/AlternatingHexagons"/>
    <dgm:cxn modelId="{80907582-4282-45D0-9E4F-BFEE3C44EC0D}" type="presParOf" srcId="{41FFF966-931B-47A8-9B6A-57138C97DFA6}" destId="{270B7900-5E11-4D50-8E8E-AFE0DC1E9052}" srcOrd="1" destOrd="0" presId="urn:microsoft.com/office/officeart/2008/layout/AlternatingHexagons"/>
    <dgm:cxn modelId="{45E5F6D9-2DAD-4D2E-8CB2-2B3E7442550C}" type="presParOf" srcId="{41FFF966-931B-47A8-9B6A-57138C97DFA6}" destId="{88C35FA1-9988-45DA-BD13-B33BB5DE1F54}" srcOrd="2" destOrd="0" presId="urn:microsoft.com/office/officeart/2008/layout/AlternatingHexagons"/>
    <dgm:cxn modelId="{B921BDB9-1A2C-4B1C-9057-896FF7F4D0AB}" type="presParOf" srcId="{41FFF966-931B-47A8-9B6A-57138C97DFA6}" destId="{49D3D150-367A-44CF-B2A4-579E672A1951}" srcOrd="3" destOrd="0" presId="urn:microsoft.com/office/officeart/2008/layout/AlternatingHexagons"/>
    <dgm:cxn modelId="{38E51797-3A0D-416A-AB94-9972B70D9347}" type="presParOf" srcId="{41FFF966-931B-47A8-9B6A-57138C97DFA6}" destId="{EE0499DC-6C70-41EA-AEAC-9119CF122D2D}" srcOrd="4" destOrd="0" presId="urn:microsoft.com/office/officeart/2008/layout/AlternatingHexagons"/>
    <dgm:cxn modelId="{5769C4F7-9975-4EEE-BA89-10BA530EC27F}" type="presParOf" srcId="{47A578E2-A11E-4D26-A494-28E21084F4B4}" destId="{4B76C5FB-1D76-466A-9E0C-57BAE63060A1}" srcOrd="1" destOrd="0" presId="urn:microsoft.com/office/officeart/2008/layout/AlternatingHexagons"/>
    <dgm:cxn modelId="{D61B0E7D-32CE-479F-9B61-4873E69920E6}" type="presParOf" srcId="{47A578E2-A11E-4D26-A494-28E21084F4B4}" destId="{96019762-1679-4427-993A-3DCF10461304}" srcOrd="2" destOrd="0" presId="urn:microsoft.com/office/officeart/2008/layout/AlternatingHexagons"/>
    <dgm:cxn modelId="{6B9F65A5-1934-4755-B639-F87DC922FA0F}" type="presParOf" srcId="{96019762-1679-4427-993A-3DCF10461304}" destId="{B3CB65A6-65FF-4AB3-B833-61B59925A1A0}" srcOrd="0" destOrd="0" presId="urn:microsoft.com/office/officeart/2008/layout/AlternatingHexagons"/>
    <dgm:cxn modelId="{E886AA12-9E6C-4434-9087-1A4AD88377D3}" type="presParOf" srcId="{96019762-1679-4427-993A-3DCF10461304}" destId="{9DFF4DCC-D8A0-411B-AD72-042D25287F28}" srcOrd="1" destOrd="0" presId="urn:microsoft.com/office/officeart/2008/layout/AlternatingHexagons"/>
    <dgm:cxn modelId="{5D29D35F-DB03-489B-AA75-EB58FD175B33}" type="presParOf" srcId="{96019762-1679-4427-993A-3DCF10461304}" destId="{8978E8D2-647C-41F7-909F-88BACAD8D664}" srcOrd="2" destOrd="0" presId="urn:microsoft.com/office/officeart/2008/layout/AlternatingHexagons"/>
    <dgm:cxn modelId="{8B8E8196-6D11-4A93-A6E2-C937459BA392}" type="presParOf" srcId="{96019762-1679-4427-993A-3DCF10461304}" destId="{E59A18FD-85C0-45C7-B5B9-511ABA718339}" srcOrd="3" destOrd="0" presId="urn:microsoft.com/office/officeart/2008/layout/AlternatingHexagons"/>
    <dgm:cxn modelId="{68D2C84C-4FE4-4FB7-A606-1661D55A7730}" type="presParOf" srcId="{96019762-1679-4427-993A-3DCF10461304}" destId="{F6D49199-5CC0-401A-A370-A4DB3C4D848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F5C2FF-B398-4187-A5F3-D21FA41C2ABF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CCABE37B-ED55-4B42-8804-CC8AD5900B27}">
      <dgm:prSet phldrT="[Szöveg]"/>
      <dgm:spPr>
        <a:xfrm>
          <a:off x="404657" y="267522"/>
          <a:ext cx="3857197" cy="53538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Successful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organisational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developments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at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local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government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officies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and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central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endParaRPr lang="hu-HU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ADD771B6-7F29-4030-AD0B-4296F4F877E8}" type="parTrans" cxnId="{EE7B8DD9-8F11-4B41-8946-0D8003505F84}">
      <dgm:prSet/>
      <dgm:spPr/>
      <dgm:t>
        <a:bodyPr/>
        <a:lstStyle/>
        <a:p>
          <a:endParaRPr lang="hu-HU" b="1"/>
        </a:p>
      </dgm:t>
    </dgm:pt>
    <dgm:pt modelId="{CFA4AA4E-D9D2-422D-9808-5C308A7D805D}" type="sibTrans" cxnId="{EE7B8DD9-8F11-4B41-8946-0D8003505F84}">
      <dgm:prSet/>
      <dgm:spPr>
        <a:xfrm>
          <a:off x="-4840663" y="-741856"/>
          <a:ext cx="5765435" cy="5765435"/>
        </a:xfrm>
        <a:noFill/>
        <a:ln w="25400" cap="flat" cmpd="sng" algn="ctr">
          <a:solidFill>
            <a:srgbClr val="2E4EA1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hu-HU" b="1"/>
        </a:p>
      </dgm:t>
    </dgm:pt>
    <dgm:pt modelId="{D8E9268E-1A23-4BD6-9F79-8382721DE244}">
      <dgm:prSet phldrT="[Szöveg]"/>
      <dgm:spPr>
        <a:xfrm>
          <a:off x="404657" y="3478814"/>
          <a:ext cx="3857197" cy="53538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Good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example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for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EAOP-SROP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cooperation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: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network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one-stop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offices</a:t>
          </a:r>
          <a:endParaRPr lang="hu-HU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6E98358D-FA26-4DF0-A884-503603593EF2}" type="parTrans" cxnId="{1491B061-CC18-45E1-A65E-F828823F56B2}">
      <dgm:prSet/>
      <dgm:spPr/>
      <dgm:t>
        <a:bodyPr/>
        <a:lstStyle/>
        <a:p>
          <a:endParaRPr lang="hu-HU" b="1"/>
        </a:p>
      </dgm:t>
    </dgm:pt>
    <dgm:pt modelId="{7EBAC204-5C36-4043-A670-9C196CA4E9FF}" type="sibTrans" cxnId="{1491B061-CC18-45E1-A65E-F828823F56B2}">
      <dgm:prSet/>
      <dgm:spPr/>
      <dgm:t>
        <a:bodyPr/>
        <a:lstStyle/>
        <a:p>
          <a:endParaRPr lang="hu-HU" b="1"/>
        </a:p>
      </dgm:t>
    </dgm:pt>
    <dgm:pt modelId="{7EB51EA7-CEAE-455F-8275-C6B6B7693EDF}">
      <dgm:prSet phldrT="[Szöveg]"/>
      <dgm:spPr>
        <a:xfrm>
          <a:off x="906046" y="1873168"/>
          <a:ext cx="3355807" cy="53538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Simplification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procedures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has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started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endParaRPr lang="hu-HU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530B47F3-1CF7-4362-B5ED-E95CAC59D6D0}" type="parTrans" cxnId="{4EC6EA24-0AE8-416C-A4D8-8BE6A694998F}">
      <dgm:prSet/>
      <dgm:spPr/>
      <dgm:t>
        <a:bodyPr/>
        <a:lstStyle/>
        <a:p>
          <a:endParaRPr lang="hu-HU" b="1"/>
        </a:p>
      </dgm:t>
    </dgm:pt>
    <dgm:pt modelId="{35397D2B-BF41-4FEF-89EF-62E61D18043F}" type="sibTrans" cxnId="{4EC6EA24-0AE8-416C-A4D8-8BE6A694998F}">
      <dgm:prSet/>
      <dgm:spPr/>
      <dgm:t>
        <a:bodyPr/>
        <a:lstStyle/>
        <a:p>
          <a:endParaRPr lang="hu-HU" b="1"/>
        </a:p>
      </dgm:t>
    </dgm:pt>
    <dgm:pt modelId="{24FEB6A4-7528-4CE5-ABD0-E1D77BF3E1F0}">
      <dgm:prSet phldrT="[Szöveg]"/>
      <dgm:spPr>
        <a:xfrm>
          <a:off x="788299" y="1070345"/>
          <a:ext cx="3473555" cy="53538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Training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activities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served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development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knowledge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skills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competencies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of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individuals</a:t>
          </a:r>
          <a:endParaRPr lang="hu-HU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6AA61F86-1CD8-4CA7-9F70-3C96D8A1A39F}" type="parTrans" cxnId="{1E6049EB-4896-42F4-9033-4BDA68B5DCC5}">
      <dgm:prSet/>
      <dgm:spPr/>
      <dgm:t>
        <a:bodyPr/>
        <a:lstStyle/>
        <a:p>
          <a:endParaRPr lang="hu-HU" b="1"/>
        </a:p>
      </dgm:t>
    </dgm:pt>
    <dgm:pt modelId="{399CFEA2-45CE-4A8D-8D77-B3C7F81C7579}" type="sibTrans" cxnId="{1E6049EB-4896-42F4-9033-4BDA68B5DCC5}">
      <dgm:prSet/>
      <dgm:spPr/>
      <dgm:t>
        <a:bodyPr/>
        <a:lstStyle/>
        <a:p>
          <a:endParaRPr lang="hu-HU" b="1"/>
        </a:p>
      </dgm:t>
    </dgm:pt>
    <dgm:pt modelId="{4920C4D2-FCCB-47C8-B8FC-5E4F9EA6BC89}" type="pres">
      <dgm:prSet presAssocID="{F7F5C2FF-B398-4187-A5F3-D21FA41C2AB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hu-HU"/>
        </a:p>
      </dgm:t>
    </dgm:pt>
    <dgm:pt modelId="{B2950B03-AAF3-4A70-A540-BC7DCE4D1352}" type="pres">
      <dgm:prSet presAssocID="{F7F5C2FF-B398-4187-A5F3-D21FA41C2ABF}" presName="Name1" presStyleCnt="0"/>
      <dgm:spPr/>
    </dgm:pt>
    <dgm:pt modelId="{3438CC47-9E15-41A7-82AB-4DFE512025C1}" type="pres">
      <dgm:prSet presAssocID="{F7F5C2FF-B398-4187-A5F3-D21FA41C2ABF}" presName="cycle" presStyleCnt="0"/>
      <dgm:spPr/>
    </dgm:pt>
    <dgm:pt modelId="{CF64599E-1E59-4812-96F4-337F115E6B37}" type="pres">
      <dgm:prSet presAssocID="{F7F5C2FF-B398-4187-A5F3-D21FA41C2ABF}" presName="srcNode" presStyleLbl="node1" presStyleIdx="0" presStyleCnt="4"/>
      <dgm:spPr/>
    </dgm:pt>
    <dgm:pt modelId="{9AB332D7-13D7-4642-81C3-E79B87961A46}" type="pres">
      <dgm:prSet presAssocID="{F7F5C2FF-B398-4187-A5F3-D21FA41C2ABF}" presName="conn" presStyleLbl="parChTrans1D2" presStyleIdx="0" presStyleCnt="1"/>
      <dgm:spPr>
        <a:prstGeom prst="blockArc">
          <a:avLst>
            <a:gd name="adj1" fmla="val 18900000"/>
            <a:gd name="adj2" fmla="val 2700000"/>
            <a:gd name="adj3" fmla="val 375"/>
          </a:avLst>
        </a:prstGeom>
      </dgm:spPr>
      <dgm:t>
        <a:bodyPr/>
        <a:lstStyle/>
        <a:p>
          <a:endParaRPr lang="hu-HU"/>
        </a:p>
      </dgm:t>
    </dgm:pt>
    <dgm:pt modelId="{A2EFC961-0D1B-4948-A241-56F5E284171C}" type="pres">
      <dgm:prSet presAssocID="{F7F5C2FF-B398-4187-A5F3-D21FA41C2ABF}" presName="extraNode" presStyleLbl="node1" presStyleIdx="0" presStyleCnt="4"/>
      <dgm:spPr/>
    </dgm:pt>
    <dgm:pt modelId="{9E9D22A9-B233-459C-8D53-72871BF2E384}" type="pres">
      <dgm:prSet presAssocID="{F7F5C2FF-B398-4187-A5F3-D21FA41C2ABF}" presName="dstNode" presStyleLbl="node1" presStyleIdx="0" presStyleCnt="4"/>
      <dgm:spPr/>
    </dgm:pt>
    <dgm:pt modelId="{33C405D6-D22A-4BD3-ACFF-590473362F51}" type="pres">
      <dgm:prSet presAssocID="{CCABE37B-ED55-4B42-8804-CC8AD5900B27}" presName="text_1" presStyleLbl="node1" presStyleIdx="0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EE33E57B-17D1-44A6-960D-BA84FB23583E}" type="pres">
      <dgm:prSet presAssocID="{CCABE37B-ED55-4B42-8804-CC8AD5900B27}" presName="accent_1" presStyleCnt="0"/>
      <dgm:spPr/>
    </dgm:pt>
    <dgm:pt modelId="{D890F71F-684B-49AF-ABE9-DA14E0FC728C}" type="pres">
      <dgm:prSet presAssocID="{CCABE37B-ED55-4B42-8804-CC8AD5900B27}" presName="accentRepeatNode" presStyleLbl="solidFgAcc1" presStyleIdx="0" presStyleCnt="4"/>
      <dgm:spPr>
        <a:xfrm>
          <a:off x="70040" y="200598"/>
          <a:ext cx="669233" cy="669233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DB6BF060-3220-4273-9447-D459958BE965}" type="pres">
      <dgm:prSet presAssocID="{24FEB6A4-7528-4CE5-ABD0-E1D77BF3E1F0}" presName="text_2" presStyleLbl="node1" presStyleIdx="1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77E7794C-B5C4-4763-B2C2-A39F1C2C666E}" type="pres">
      <dgm:prSet presAssocID="{24FEB6A4-7528-4CE5-ABD0-E1D77BF3E1F0}" presName="accent_2" presStyleCnt="0"/>
      <dgm:spPr/>
    </dgm:pt>
    <dgm:pt modelId="{1C877004-6D58-4BB0-907F-8D33008605C8}" type="pres">
      <dgm:prSet presAssocID="{24FEB6A4-7528-4CE5-ABD0-E1D77BF3E1F0}" presName="accentRepeatNode" presStyleLbl="solidFgAcc1" presStyleIdx="1" presStyleCnt="4"/>
      <dgm:spPr>
        <a:xfrm>
          <a:off x="453682" y="1003421"/>
          <a:ext cx="669233" cy="669233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4C5F95E7-2AD7-40B1-B067-DDE1FB179583}" type="pres">
      <dgm:prSet presAssocID="{7EB51EA7-CEAE-455F-8275-C6B6B7693EDF}" presName="text_3" presStyleLbl="node1" presStyleIdx="2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451F58C0-A102-437E-A118-97FB8FD7A0FC}" type="pres">
      <dgm:prSet presAssocID="{7EB51EA7-CEAE-455F-8275-C6B6B7693EDF}" presName="accent_3" presStyleCnt="0"/>
      <dgm:spPr/>
    </dgm:pt>
    <dgm:pt modelId="{DF6DCBEC-72A3-4650-B85E-82A0EE8794CC}" type="pres">
      <dgm:prSet presAssocID="{7EB51EA7-CEAE-455F-8275-C6B6B7693EDF}" presName="accentRepeatNode" presStyleLbl="solidFgAcc1" presStyleIdx="2" presStyleCnt="4"/>
      <dgm:spPr>
        <a:xfrm>
          <a:off x="571430" y="1806244"/>
          <a:ext cx="669233" cy="669233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B5E86EB2-D9DA-4BA1-BA74-BAC5F61131DC}" type="pres">
      <dgm:prSet presAssocID="{D8E9268E-1A23-4BD6-9F79-8382721DE244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6C8C16B-708E-4FFA-BFCD-1F4715ABEC47}" type="pres">
      <dgm:prSet presAssocID="{D8E9268E-1A23-4BD6-9F79-8382721DE244}" presName="accent_4" presStyleCnt="0"/>
      <dgm:spPr/>
    </dgm:pt>
    <dgm:pt modelId="{B6F3743E-2390-463B-806B-61B94E183B48}" type="pres">
      <dgm:prSet presAssocID="{D8E9268E-1A23-4BD6-9F79-8382721DE244}" presName="accentRepeatNode" presStyleLbl="solidFgAcc1" presStyleIdx="3" presStyleCnt="4"/>
      <dgm:spPr>
        <a:xfrm>
          <a:off x="70040" y="3411890"/>
          <a:ext cx="669233" cy="669233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</dgm:ptLst>
  <dgm:cxnLst>
    <dgm:cxn modelId="{4BDB8047-0D2D-44BE-BCF0-63F4EB81DB6E}" type="presOf" srcId="{CFA4AA4E-D9D2-422D-9808-5C308A7D805D}" destId="{9AB332D7-13D7-4642-81C3-E79B87961A46}" srcOrd="0" destOrd="0" presId="urn:microsoft.com/office/officeart/2008/layout/VerticalCurvedList"/>
    <dgm:cxn modelId="{8A21CAE1-7AFF-46DC-A3CC-3EF7D92062D4}" type="presOf" srcId="{CCABE37B-ED55-4B42-8804-CC8AD5900B27}" destId="{33C405D6-D22A-4BD3-ACFF-590473362F51}" srcOrd="0" destOrd="0" presId="urn:microsoft.com/office/officeart/2008/layout/VerticalCurvedList"/>
    <dgm:cxn modelId="{82F15403-F214-45F6-BC54-2C88D4582C41}" type="presOf" srcId="{24FEB6A4-7528-4CE5-ABD0-E1D77BF3E1F0}" destId="{DB6BF060-3220-4273-9447-D459958BE965}" srcOrd="0" destOrd="0" presId="urn:microsoft.com/office/officeart/2008/layout/VerticalCurvedList"/>
    <dgm:cxn modelId="{1E6049EB-4896-42F4-9033-4BDA68B5DCC5}" srcId="{F7F5C2FF-B398-4187-A5F3-D21FA41C2ABF}" destId="{24FEB6A4-7528-4CE5-ABD0-E1D77BF3E1F0}" srcOrd="1" destOrd="0" parTransId="{6AA61F86-1CD8-4CA7-9F70-3C96D8A1A39F}" sibTransId="{399CFEA2-45CE-4A8D-8D77-B3C7F81C7579}"/>
    <dgm:cxn modelId="{29D79630-BB94-4B08-951F-4B5CBE908EC3}" type="presOf" srcId="{7EB51EA7-CEAE-455F-8275-C6B6B7693EDF}" destId="{4C5F95E7-2AD7-40B1-B067-DDE1FB179583}" srcOrd="0" destOrd="0" presId="urn:microsoft.com/office/officeart/2008/layout/VerticalCurvedList"/>
    <dgm:cxn modelId="{EE7B8DD9-8F11-4B41-8946-0D8003505F84}" srcId="{F7F5C2FF-B398-4187-A5F3-D21FA41C2ABF}" destId="{CCABE37B-ED55-4B42-8804-CC8AD5900B27}" srcOrd="0" destOrd="0" parTransId="{ADD771B6-7F29-4030-AD0B-4296F4F877E8}" sibTransId="{CFA4AA4E-D9D2-422D-9808-5C308A7D805D}"/>
    <dgm:cxn modelId="{06184D0A-83D4-48E6-9751-DFDC6F4B7A97}" type="presOf" srcId="{D8E9268E-1A23-4BD6-9F79-8382721DE244}" destId="{B5E86EB2-D9DA-4BA1-BA74-BAC5F61131DC}" srcOrd="0" destOrd="0" presId="urn:microsoft.com/office/officeart/2008/layout/VerticalCurvedList"/>
    <dgm:cxn modelId="{1491B061-CC18-45E1-A65E-F828823F56B2}" srcId="{F7F5C2FF-B398-4187-A5F3-D21FA41C2ABF}" destId="{D8E9268E-1A23-4BD6-9F79-8382721DE244}" srcOrd="3" destOrd="0" parTransId="{6E98358D-FA26-4DF0-A884-503603593EF2}" sibTransId="{7EBAC204-5C36-4043-A670-9C196CA4E9FF}"/>
    <dgm:cxn modelId="{4EC6EA24-0AE8-416C-A4D8-8BE6A694998F}" srcId="{F7F5C2FF-B398-4187-A5F3-D21FA41C2ABF}" destId="{7EB51EA7-CEAE-455F-8275-C6B6B7693EDF}" srcOrd="2" destOrd="0" parTransId="{530B47F3-1CF7-4362-B5ED-E95CAC59D6D0}" sibTransId="{35397D2B-BF41-4FEF-89EF-62E61D18043F}"/>
    <dgm:cxn modelId="{96781B51-C827-4291-A932-E647DA497AF7}" type="presOf" srcId="{F7F5C2FF-B398-4187-A5F3-D21FA41C2ABF}" destId="{4920C4D2-FCCB-47C8-B8FC-5E4F9EA6BC89}" srcOrd="0" destOrd="0" presId="urn:microsoft.com/office/officeart/2008/layout/VerticalCurvedList"/>
    <dgm:cxn modelId="{F8791248-D2C9-491D-95D2-906394A5B04E}" type="presParOf" srcId="{4920C4D2-FCCB-47C8-B8FC-5E4F9EA6BC89}" destId="{B2950B03-AAF3-4A70-A540-BC7DCE4D1352}" srcOrd="0" destOrd="0" presId="urn:microsoft.com/office/officeart/2008/layout/VerticalCurvedList"/>
    <dgm:cxn modelId="{37671ACD-9288-43B6-B506-A0F93F86EC35}" type="presParOf" srcId="{B2950B03-AAF3-4A70-A540-BC7DCE4D1352}" destId="{3438CC47-9E15-41A7-82AB-4DFE512025C1}" srcOrd="0" destOrd="0" presId="urn:microsoft.com/office/officeart/2008/layout/VerticalCurvedList"/>
    <dgm:cxn modelId="{DC0AC8E8-BE1E-4330-840F-C704432A5E9B}" type="presParOf" srcId="{3438CC47-9E15-41A7-82AB-4DFE512025C1}" destId="{CF64599E-1E59-4812-96F4-337F115E6B37}" srcOrd="0" destOrd="0" presId="urn:microsoft.com/office/officeart/2008/layout/VerticalCurvedList"/>
    <dgm:cxn modelId="{4B073D9D-8F64-44F0-8196-40A679A7B6B5}" type="presParOf" srcId="{3438CC47-9E15-41A7-82AB-4DFE512025C1}" destId="{9AB332D7-13D7-4642-81C3-E79B87961A46}" srcOrd="1" destOrd="0" presId="urn:microsoft.com/office/officeart/2008/layout/VerticalCurvedList"/>
    <dgm:cxn modelId="{460E95E4-A308-443F-8CAC-CC375E0BB5D3}" type="presParOf" srcId="{3438CC47-9E15-41A7-82AB-4DFE512025C1}" destId="{A2EFC961-0D1B-4948-A241-56F5E284171C}" srcOrd="2" destOrd="0" presId="urn:microsoft.com/office/officeart/2008/layout/VerticalCurvedList"/>
    <dgm:cxn modelId="{BBECE640-F1C5-469E-A703-2B3ED2D387A2}" type="presParOf" srcId="{3438CC47-9E15-41A7-82AB-4DFE512025C1}" destId="{9E9D22A9-B233-459C-8D53-72871BF2E384}" srcOrd="3" destOrd="0" presId="urn:microsoft.com/office/officeart/2008/layout/VerticalCurvedList"/>
    <dgm:cxn modelId="{7397CF7D-2B31-45E5-87FF-34B4878916C5}" type="presParOf" srcId="{B2950B03-AAF3-4A70-A540-BC7DCE4D1352}" destId="{33C405D6-D22A-4BD3-ACFF-590473362F51}" srcOrd="1" destOrd="0" presId="urn:microsoft.com/office/officeart/2008/layout/VerticalCurvedList"/>
    <dgm:cxn modelId="{9A1087F8-57CD-4553-8CF6-03C60E9AA8E7}" type="presParOf" srcId="{B2950B03-AAF3-4A70-A540-BC7DCE4D1352}" destId="{EE33E57B-17D1-44A6-960D-BA84FB23583E}" srcOrd="2" destOrd="0" presId="urn:microsoft.com/office/officeart/2008/layout/VerticalCurvedList"/>
    <dgm:cxn modelId="{CAB8B145-1DD9-47D3-80E2-E6E27A478531}" type="presParOf" srcId="{EE33E57B-17D1-44A6-960D-BA84FB23583E}" destId="{D890F71F-684B-49AF-ABE9-DA14E0FC728C}" srcOrd="0" destOrd="0" presId="urn:microsoft.com/office/officeart/2008/layout/VerticalCurvedList"/>
    <dgm:cxn modelId="{8673A978-574D-4EE4-9A7F-CA9823938049}" type="presParOf" srcId="{B2950B03-AAF3-4A70-A540-BC7DCE4D1352}" destId="{DB6BF060-3220-4273-9447-D459958BE965}" srcOrd="3" destOrd="0" presId="urn:microsoft.com/office/officeart/2008/layout/VerticalCurvedList"/>
    <dgm:cxn modelId="{1B094F32-AA22-495F-8B20-5168E8BE9110}" type="presParOf" srcId="{B2950B03-AAF3-4A70-A540-BC7DCE4D1352}" destId="{77E7794C-B5C4-4763-B2C2-A39F1C2C666E}" srcOrd="4" destOrd="0" presId="urn:microsoft.com/office/officeart/2008/layout/VerticalCurvedList"/>
    <dgm:cxn modelId="{F5AA74BA-7CEE-4C68-A074-FFB30EE6E09B}" type="presParOf" srcId="{77E7794C-B5C4-4763-B2C2-A39F1C2C666E}" destId="{1C877004-6D58-4BB0-907F-8D33008605C8}" srcOrd="0" destOrd="0" presId="urn:microsoft.com/office/officeart/2008/layout/VerticalCurvedList"/>
    <dgm:cxn modelId="{7F821FD3-AF9D-4DD5-971D-C5A2A96084E1}" type="presParOf" srcId="{B2950B03-AAF3-4A70-A540-BC7DCE4D1352}" destId="{4C5F95E7-2AD7-40B1-B067-DDE1FB179583}" srcOrd="5" destOrd="0" presId="urn:microsoft.com/office/officeart/2008/layout/VerticalCurvedList"/>
    <dgm:cxn modelId="{4A9FEDD1-E29B-412D-BD07-CFAB90C017C6}" type="presParOf" srcId="{B2950B03-AAF3-4A70-A540-BC7DCE4D1352}" destId="{451F58C0-A102-437E-A118-97FB8FD7A0FC}" srcOrd="6" destOrd="0" presId="urn:microsoft.com/office/officeart/2008/layout/VerticalCurvedList"/>
    <dgm:cxn modelId="{710A57F1-DBEC-4AB8-98DB-2F37CC7D9A80}" type="presParOf" srcId="{451F58C0-A102-437E-A118-97FB8FD7A0FC}" destId="{DF6DCBEC-72A3-4650-B85E-82A0EE8794CC}" srcOrd="0" destOrd="0" presId="urn:microsoft.com/office/officeart/2008/layout/VerticalCurvedList"/>
    <dgm:cxn modelId="{33A47D72-29F5-4E08-A79C-AD684367DB90}" type="presParOf" srcId="{B2950B03-AAF3-4A70-A540-BC7DCE4D1352}" destId="{B5E86EB2-D9DA-4BA1-BA74-BAC5F61131DC}" srcOrd="7" destOrd="0" presId="urn:microsoft.com/office/officeart/2008/layout/VerticalCurvedList"/>
    <dgm:cxn modelId="{D821DCC3-ED1B-4DDB-B6B3-669BD16CAEFB}" type="presParOf" srcId="{B2950B03-AAF3-4A70-A540-BC7DCE4D1352}" destId="{46C8C16B-708E-4FFA-BFCD-1F4715ABEC47}" srcOrd="8" destOrd="0" presId="urn:microsoft.com/office/officeart/2008/layout/VerticalCurvedList"/>
    <dgm:cxn modelId="{60A9DF4B-C710-4A10-81A2-C00C878C9FA2}" type="presParOf" srcId="{46C8C16B-708E-4FFA-BFCD-1F4715ABEC47}" destId="{B6F3743E-2390-463B-806B-61B94E183B4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F5C2FF-B398-4187-A5F3-D21FA41C2ABF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CCABE37B-ED55-4B42-8804-CC8AD5900B27}">
      <dgm:prSet phldrT="[Szöveg]"/>
      <dgm:spPr>
        <a:xfrm>
          <a:off x="404657" y="267522"/>
          <a:ext cx="3903124" cy="53538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Political</a:t>
          </a:r>
          <a:r>
            <a:rPr lang="hu-HU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commitment</a:t>
          </a:r>
          <a:r>
            <a:rPr lang="hu-HU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towards</a:t>
          </a:r>
          <a:r>
            <a:rPr lang="hu-HU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a </a:t>
          </a:r>
          <a:r>
            <a:rPr lang="hu-HU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long-term</a:t>
          </a:r>
          <a:r>
            <a:rPr lang="hu-HU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policy </a:t>
          </a:r>
          <a:r>
            <a:rPr lang="hu-HU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strategy</a:t>
          </a:r>
          <a:r>
            <a:rPr lang="hu-HU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and </a:t>
          </a:r>
          <a:r>
            <a:rPr lang="hu-HU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objectives</a:t>
          </a:r>
          <a:r>
            <a:rPr lang="hu-HU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was</a:t>
          </a:r>
          <a:r>
            <a:rPr lang="hu-HU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missing</a:t>
          </a:r>
          <a:endParaRPr lang="hu-HU" b="1" dirty="0">
            <a:solidFill>
              <a:sysClr val="window" lastClr="FFFFFF"/>
            </a:solidFill>
            <a:effectLst/>
            <a:latin typeface="Arial"/>
            <a:ea typeface="+mn-ea"/>
            <a:cs typeface="+mn-cs"/>
          </a:endParaRPr>
        </a:p>
      </dgm:t>
    </dgm:pt>
    <dgm:pt modelId="{ADD771B6-7F29-4030-AD0B-4296F4F877E8}" type="parTrans" cxnId="{EE7B8DD9-8F11-4B41-8946-0D8003505F84}">
      <dgm:prSet/>
      <dgm:spPr/>
      <dgm:t>
        <a:bodyPr/>
        <a:lstStyle/>
        <a:p>
          <a:endParaRPr lang="hu-HU" b="1"/>
        </a:p>
      </dgm:t>
    </dgm:pt>
    <dgm:pt modelId="{CFA4AA4E-D9D2-422D-9808-5C308A7D805D}" type="sibTrans" cxnId="{EE7B8DD9-8F11-4B41-8946-0D8003505F84}">
      <dgm:prSet/>
      <dgm:spPr>
        <a:xfrm>
          <a:off x="-4840663" y="-741856"/>
          <a:ext cx="5765435" cy="5765435"/>
        </a:xfrm>
        <a:noFill/>
        <a:ln w="25400" cap="flat" cmpd="sng" algn="ctr">
          <a:solidFill>
            <a:srgbClr val="2E4EA1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hu-HU" b="1"/>
        </a:p>
      </dgm:t>
    </dgm:pt>
    <dgm:pt modelId="{D8E9268E-1A23-4BD6-9F79-8382721DE244}">
      <dgm:prSet phldrT="[Szöveg]"/>
      <dgm:spPr>
        <a:xfrm>
          <a:off x="404657" y="3478814"/>
          <a:ext cx="3903124" cy="53538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Lack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coordination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between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OP-s </a:t>
          </a:r>
          <a:endParaRPr lang="hu-HU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6E98358D-FA26-4DF0-A884-503603593EF2}" type="parTrans" cxnId="{1491B061-CC18-45E1-A65E-F828823F56B2}">
      <dgm:prSet/>
      <dgm:spPr/>
      <dgm:t>
        <a:bodyPr/>
        <a:lstStyle/>
        <a:p>
          <a:endParaRPr lang="hu-HU" b="1"/>
        </a:p>
      </dgm:t>
    </dgm:pt>
    <dgm:pt modelId="{7EBAC204-5C36-4043-A670-9C196CA4E9FF}" type="sibTrans" cxnId="{1491B061-CC18-45E1-A65E-F828823F56B2}">
      <dgm:prSet/>
      <dgm:spPr/>
      <dgm:t>
        <a:bodyPr/>
        <a:lstStyle/>
        <a:p>
          <a:endParaRPr lang="hu-HU" b="1"/>
        </a:p>
      </dgm:t>
    </dgm:pt>
    <dgm:pt modelId="{7EB51EA7-CEAE-455F-8275-C6B6B7693EDF}">
      <dgm:prSet phldrT="[Szöveg]"/>
      <dgm:spPr>
        <a:xfrm>
          <a:off x="906046" y="1873168"/>
          <a:ext cx="3401734" cy="53538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Efficiency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simplification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has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not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been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measured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endParaRPr lang="hu-HU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530B47F3-1CF7-4362-B5ED-E95CAC59D6D0}" type="parTrans" cxnId="{4EC6EA24-0AE8-416C-A4D8-8BE6A694998F}">
      <dgm:prSet/>
      <dgm:spPr/>
      <dgm:t>
        <a:bodyPr/>
        <a:lstStyle/>
        <a:p>
          <a:endParaRPr lang="hu-HU" b="1"/>
        </a:p>
      </dgm:t>
    </dgm:pt>
    <dgm:pt modelId="{35397D2B-BF41-4FEF-89EF-62E61D18043F}" type="sibTrans" cxnId="{4EC6EA24-0AE8-416C-A4D8-8BE6A694998F}">
      <dgm:prSet/>
      <dgm:spPr/>
      <dgm:t>
        <a:bodyPr/>
        <a:lstStyle/>
        <a:p>
          <a:endParaRPr lang="hu-HU" b="1"/>
        </a:p>
      </dgm:t>
    </dgm:pt>
    <dgm:pt modelId="{594ADB65-3074-44FE-A785-3E04F282275D}">
      <dgm:prSet phldrT="[Szöveg]"/>
      <dgm:spPr>
        <a:xfrm>
          <a:off x="788299" y="2675991"/>
          <a:ext cx="3519482" cy="53538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change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culture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has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not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been</a:t>
          </a:r>
          <a:r>
            <a:rPr lang="hu-HU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achieved</a:t>
          </a:r>
          <a:endParaRPr lang="hu-HU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11544236-FEA5-457B-BDC1-C82A1EDA3D95}" type="parTrans" cxnId="{2DF69732-EB67-43DA-8CA9-C4419A0CA988}">
      <dgm:prSet/>
      <dgm:spPr/>
      <dgm:t>
        <a:bodyPr/>
        <a:lstStyle/>
        <a:p>
          <a:endParaRPr lang="hu-HU" b="1"/>
        </a:p>
      </dgm:t>
    </dgm:pt>
    <dgm:pt modelId="{B476D268-EA80-487D-9C21-A5CF1123253F}" type="sibTrans" cxnId="{2DF69732-EB67-43DA-8CA9-C4419A0CA988}">
      <dgm:prSet/>
      <dgm:spPr/>
      <dgm:t>
        <a:bodyPr/>
        <a:lstStyle/>
        <a:p>
          <a:endParaRPr lang="hu-HU" b="1"/>
        </a:p>
      </dgm:t>
    </dgm:pt>
    <dgm:pt modelId="{4FE3F9E9-E6A3-42B3-8B73-3C0A38F9FBFA}">
      <dgm:prSet phldrT="[Szöveg]"/>
      <dgm:spPr>
        <a:xfrm>
          <a:off x="788299" y="1070345"/>
          <a:ext cx="3519482" cy="53538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b="1" dirty="0" smtClean="0">
              <a:latin typeface="Arial" panose="020B0604020202020204" pitchFamily="34" charset="0"/>
              <a:cs typeface="Arial" panose="020B0604020202020204" pitchFamily="34" charset="0"/>
            </a:rPr>
            <a:t>The </a:t>
          </a:r>
          <a:r>
            <a:rPr lang="hu-HU" b="1" dirty="0" err="1" smtClean="0">
              <a:latin typeface="Arial" panose="020B0604020202020204" pitchFamily="34" charset="0"/>
              <a:cs typeface="Arial" panose="020B0604020202020204" pitchFamily="34" charset="0"/>
            </a:rPr>
            <a:t>targeting</a:t>
          </a:r>
          <a:r>
            <a:rPr lang="hu-HU" b="1" dirty="0" smtClean="0">
              <a:latin typeface="Arial" panose="020B0604020202020204" pitchFamily="34" charset="0"/>
              <a:cs typeface="Arial" panose="020B0604020202020204" pitchFamily="34" charset="0"/>
            </a:rPr>
            <a:t> of </a:t>
          </a:r>
          <a:r>
            <a:rPr lang="hu-HU" b="1" dirty="0" err="1" smtClean="0">
              <a:latin typeface="Arial" panose="020B0604020202020204" pitchFamily="34" charset="0"/>
              <a:cs typeface="Arial" panose="020B0604020202020204" pitchFamily="34" charset="0"/>
            </a:rPr>
            <a:t>training</a:t>
          </a:r>
          <a:r>
            <a:rPr lang="hu-HU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hu-HU" b="1" dirty="0" err="1" smtClean="0">
              <a:latin typeface="Arial" panose="020B0604020202020204" pitchFamily="34" charset="0"/>
              <a:cs typeface="Arial" panose="020B0604020202020204" pitchFamily="34" charset="0"/>
            </a:rPr>
            <a:t>activities</a:t>
          </a:r>
          <a:r>
            <a:rPr lang="hu-HU" b="1" dirty="0" smtClean="0">
              <a:latin typeface="Arial" panose="020B0604020202020204" pitchFamily="34" charset="0"/>
              <a:cs typeface="Arial" panose="020B0604020202020204" pitchFamily="34" charset="0"/>
            </a:rPr>
            <a:t> and </a:t>
          </a:r>
          <a:r>
            <a:rPr lang="hu-HU" b="1" dirty="0" err="1" smtClean="0">
              <a:latin typeface="Arial" panose="020B0604020202020204" pitchFamily="34" charset="0"/>
              <a:cs typeface="Arial" panose="020B0604020202020204" pitchFamily="34" charset="0"/>
            </a:rPr>
            <a:t>simplification</a:t>
          </a:r>
          <a:r>
            <a:rPr lang="hu-HU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hu-HU" b="1" dirty="0" err="1" smtClean="0">
              <a:latin typeface="Arial" panose="020B0604020202020204" pitchFamily="34" charset="0"/>
              <a:cs typeface="Arial" panose="020B0604020202020204" pitchFamily="34" charset="0"/>
            </a:rPr>
            <a:t>was</a:t>
          </a:r>
          <a:r>
            <a:rPr lang="hu-HU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hu-HU" b="1" dirty="0" err="1" smtClean="0">
              <a:latin typeface="Arial" panose="020B0604020202020204" pitchFamily="34" charset="0"/>
              <a:cs typeface="Arial" panose="020B0604020202020204" pitchFamily="34" charset="0"/>
            </a:rPr>
            <a:t>poor</a:t>
          </a:r>
          <a:endParaRPr lang="hu-HU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6C44D062-A627-4571-A618-397445D8D17B}" type="sibTrans" cxnId="{56402024-51A0-4449-8FFF-BC792350A4E5}">
      <dgm:prSet/>
      <dgm:spPr/>
      <dgm:t>
        <a:bodyPr/>
        <a:lstStyle/>
        <a:p>
          <a:endParaRPr lang="hu-HU" b="1"/>
        </a:p>
      </dgm:t>
    </dgm:pt>
    <dgm:pt modelId="{0C3252AB-3476-4E01-8CEA-23D553B3594A}" type="parTrans" cxnId="{56402024-51A0-4449-8FFF-BC792350A4E5}">
      <dgm:prSet/>
      <dgm:spPr/>
      <dgm:t>
        <a:bodyPr/>
        <a:lstStyle/>
        <a:p>
          <a:endParaRPr lang="hu-HU" b="1"/>
        </a:p>
      </dgm:t>
    </dgm:pt>
    <dgm:pt modelId="{4920C4D2-FCCB-47C8-B8FC-5E4F9EA6BC89}" type="pres">
      <dgm:prSet presAssocID="{F7F5C2FF-B398-4187-A5F3-D21FA41C2AB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hu-HU"/>
        </a:p>
      </dgm:t>
    </dgm:pt>
    <dgm:pt modelId="{B2950B03-AAF3-4A70-A540-BC7DCE4D1352}" type="pres">
      <dgm:prSet presAssocID="{F7F5C2FF-B398-4187-A5F3-D21FA41C2ABF}" presName="Name1" presStyleCnt="0"/>
      <dgm:spPr/>
    </dgm:pt>
    <dgm:pt modelId="{3438CC47-9E15-41A7-82AB-4DFE512025C1}" type="pres">
      <dgm:prSet presAssocID="{F7F5C2FF-B398-4187-A5F3-D21FA41C2ABF}" presName="cycle" presStyleCnt="0"/>
      <dgm:spPr/>
    </dgm:pt>
    <dgm:pt modelId="{CF64599E-1E59-4812-96F4-337F115E6B37}" type="pres">
      <dgm:prSet presAssocID="{F7F5C2FF-B398-4187-A5F3-D21FA41C2ABF}" presName="srcNode" presStyleLbl="node1" presStyleIdx="0" presStyleCnt="5"/>
      <dgm:spPr/>
    </dgm:pt>
    <dgm:pt modelId="{9AB332D7-13D7-4642-81C3-E79B87961A46}" type="pres">
      <dgm:prSet presAssocID="{F7F5C2FF-B398-4187-A5F3-D21FA41C2ABF}" presName="conn" presStyleLbl="parChTrans1D2" presStyleIdx="0" presStyleCnt="1"/>
      <dgm:spPr>
        <a:prstGeom prst="blockArc">
          <a:avLst>
            <a:gd name="adj1" fmla="val 18900000"/>
            <a:gd name="adj2" fmla="val 2700000"/>
            <a:gd name="adj3" fmla="val 375"/>
          </a:avLst>
        </a:prstGeom>
      </dgm:spPr>
      <dgm:t>
        <a:bodyPr/>
        <a:lstStyle/>
        <a:p>
          <a:endParaRPr lang="hu-HU"/>
        </a:p>
      </dgm:t>
    </dgm:pt>
    <dgm:pt modelId="{A2EFC961-0D1B-4948-A241-56F5E284171C}" type="pres">
      <dgm:prSet presAssocID="{F7F5C2FF-B398-4187-A5F3-D21FA41C2ABF}" presName="extraNode" presStyleLbl="node1" presStyleIdx="0" presStyleCnt="5"/>
      <dgm:spPr/>
    </dgm:pt>
    <dgm:pt modelId="{9E9D22A9-B233-459C-8D53-72871BF2E384}" type="pres">
      <dgm:prSet presAssocID="{F7F5C2FF-B398-4187-A5F3-D21FA41C2ABF}" presName="dstNode" presStyleLbl="node1" presStyleIdx="0" presStyleCnt="5"/>
      <dgm:spPr/>
    </dgm:pt>
    <dgm:pt modelId="{33C405D6-D22A-4BD3-ACFF-590473362F51}" type="pres">
      <dgm:prSet presAssocID="{CCABE37B-ED55-4B42-8804-CC8AD5900B27}" presName="text_1" presStyleLbl="node1" presStyleIdx="0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EE33E57B-17D1-44A6-960D-BA84FB23583E}" type="pres">
      <dgm:prSet presAssocID="{CCABE37B-ED55-4B42-8804-CC8AD5900B27}" presName="accent_1" presStyleCnt="0"/>
      <dgm:spPr/>
    </dgm:pt>
    <dgm:pt modelId="{D890F71F-684B-49AF-ABE9-DA14E0FC728C}" type="pres">
      <dgm:prSet presAssocID="{CCABE37B-ED55-4B42-8804-CC8AD5900B27}" presName="accentRepeatNode" presStyleLbl="solidFgAcc1" presStyleIdx="0" presStyleCnt="5"/>
      <dgm:spPr>
        <a:xfrm>
          <a:off x="70040" y="200598"/>
          <a:ext cx="669233" cy="669233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B8E5BA08-A642-43CF-A97E-E3254F705791}" type="pres">
      <dgm:prSet presAssocID="{4FE3F9E9-E6A3-42B3-8B73-3C0A38F9FBFA}" presName="text_2" presStyleLbl="node1" presStyleIdx="1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2BA3A4C7-3A11-4858-A59E-56122E27B957}" type="pres">
      <dgm:prSet presAssocID="{4FE3F9E9-E6A3-42B3-8B73-3C0A38F9FBFA}" presName="accent_2" presStyleCnt="0"/>
      <dgm:spPr/>
    </dgm:pt>
    <dgm:pt modelId="{ADD4CCD4-6154-4D14-9C53-FB290CC0078D}" type="pres">
      <dgm:prSet presAssocID="{4FE3F9E9-E6A3-42B3-8B73-3C0A38F9FBFA}" presName="accentRepeatNode" presStyleLbl="solidFgAcc1" presStyleIdx="1" presStyleCnt="5"/>
      <dgm:spPr>
        <a:xfrm>
          <a:off x="453682" y="1003421"/>
          <a:ext cx="669233" cy="669233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BC6F343E-DCF6-4168-ABD0-AC791D0AF949}" type="pres">
      <dgm:prSet presAssocID="{7EB51EA7-CEAE-455F-8275-C6B6B7693EDF}" presName="text_3" presStyleLbl="node1" presStyleIdx="2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DD80E659-8FAC-41F4-A5D0-7F497B792806}" type="pres">
      <dgm:prSet presAssocID="{7EB51EA7-CEAE-455F-8275-C6B6B7693EDF}" presName="accent_3" presStyleCnt="0"/>
      <dgm:spPr/>
    </dgm:pt>
    <dgm:pt modelId="{DF6DCBEC-72A3-4650-B85E-82A0EE8794CC}" type="pres">
      <dgm:prSet presAssocID="{7EB51EA7-CEAE-455F-8275-C6B6B7693EDF}" presName="accentRepeatNode" presStyleLbl="solidFgAcc1" presStyleIdx="2" presStyleCnt="5"/>
      <dgm:spPr>
        <a:xfrm>
          <a:off x="571430" y="1806244"/>
          <a:ext cx="669233" cy="669233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B21974B9-D595-43F7-9B06-E85EF545D1C7}" type="pres">
      <dgm:prSet presAssocID="{594ADB65-3074-44FE-A785-3E04F282275D}" presName="text_4" presStyleLbl="node1" presStyleIdx="3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7E44B003-DA51-4737-9C99-976758E0A720}" type="pres">
      <dgm:prSet presAssocID="{594ADB65-3074-44FE-A785-3E04F282275D}" presName="accent_4" presStyleCnt="0"/>
      <dgm:spPr/>
    </dgm:pt>
    <dgm:pt modelId="{7BB59F7D-3117-4DFA-8220-B217536F76B7}" type="pres">
      <dgm:prSet presAssocID="{594ADB65-3074-44FE-A785-3E04F282275D}" presName="accentRepeatNode" presStyleLbl="solidFgAcc1" presStyleIdx="3" presStyleCnt="5"/>
      <dgm:spPr>
        <a:xfrm>
          <a:off x="453682" y="2609067"/>
          <a:ext cx="669233" cy="669233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1AA34CBB-ECD8-4D25-A86E-7AC55ACB9BAE}" type="pres">
      <dgm:prSet presAssocID="{D8E9268E-1A23-4BD6-9F79-8382721DE244}" presName="text_5" presStyleLbl="node1" presStyleIdx="4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94959CA4-FF9A-4EF1-AF75-1AC0DE379CFD}" type="pres">
      <dgm:prSet presAssocID="{D8E9268E-1A23-4BD6-9F79-8382721DE244}" presName="accent_5" presStyleCnt="0"/>
      <dgm:spPr/>
    </dgm:pt>
    <dgm:pt modelId="{B6F3743E-2390-463B-806B-61B94E183B48}" type="pres">
      <dgm:prSet presAssocID="{D8E9268E-1A23-4BD6-9F79-8382721DE244}" presName="accentRepeatNode" presStyleLbl="solidFgAcc1" presStyleIdx="4" presStyleCnt="5"/>
      <dgm:spPr>
        <a:xfrm>
          <a:off x="70040" y="3411890"/>
          <a:ext cx="669233" cy="669233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</dgm:ptLst>
  <dgm:cxnLst>
    <dgm:cxn modelId="{B706270D-3A45-4D30-9A39-F6226A2D0758}" type="presOf" srcId="{594ADB65-3074-44FE-A785-3E04F282275D}" destId="{B21974B9-D595-43F7-9B06-E85EF545D1C7}" srcOrd="0" destOrd="0" presId="urn:microsoft.com/office/officeart/2008/layout/VerticalCurvedList"/>
    <dgm:cxn modelId="{571E0F04-4A83-4F8C-B0D1-9CBCF8D9568D}" type="presOf" srcId="{CFA4AA4E-D9D2-422D-9808-5C308A7D805D}" destId="{9AB332D7-13D7-4642-81C3-E79B87961A46}" srcOrd="0" destOrd="0" presId="urn:microsoft.com/office/officeart/2008/layout/VerticalCurvedList"/>
    <dgm:cxn modelId="{99C03892-0DFA-465B-B56E-77BB59CFE796}" type="presOf" srcId="{CCABE37B-ED55-4B42-8804-CC8AD5900B27}" destId="{33C405D6-D22A-4BD3-ACFF-590473362F51}" srcOrd="0" destOrd="0" presId="urn:microsoft.com/office/officeart/2008/layout/VerticalCurvedList"/>
    <dgm:cxn modelId="{56402024-51A0-4449-8FFF-BC792350A4E5}" srcId="{F7F5C2FF-B398-4187-A5F3-D21FA41C2ABF}" destId="{4FE3F9E9-E6A3-42B3-8B73-3C0A38F9FBFA}" srcOrd="1" destOrd="0" parTransId="{0C3252AB-3476-4E01-8CEA-23D553B3594A}" sibTransId="{6C44D062-A627-4571-A618-397445D8D17B}"/>
    <dgm:cxn modelId="{263C15A6-7430-460A-ACA2-87BA26BB8DDD}" type="presOf" srcId="{F7F5C2FF-B398-4187-A5F3-D21FA41C2ABF}" destId="{4920C4D2-FCCB-47C8-B8FC-5E4F9EA6BC89}" srcOrd="0" destOrd="0" presId="urn:microsoft.com/office/officeart/2008/layout/VerticalCurvedList"/>
    <dgm:cxn modelId="{6481389F-6E10-4851-B402-7B013EBDDC07}" type="presOf" srcId="{D8E9268E-1A23-4BD6-9F79-8382721DE244}" destId="{1AA34CBB-ECD8-4D25-A86E-7AC55ACB9BAE}" srcOrd="0" destOrd="0" presId="urn:microsoft.com/office/officeart/2008/layout/VerticalCurvedList"/>
    <dgm:cxn modelId="{EE7B8DD9-8F11-4B41-8946-0D8003505F84}" srcId="{F7F5C2FF-B398-4187-A5F3-D21FA41C2ABF}" destId="{CCABE37B-ED55-4B42-8804-CC8AD5900B27}" srcOrd="0" destOrd="0" parTransId="{ADD771B6-7F29-4030-AD0B-4296F4F877E8}" sibTransId="{CFA4AA4E-D9D2-422D-9808-5C308A7D805D}"/>
    <dgm:cxn modelId="{2DF69732-EB67-43DA-8CA9-C4419A0CA988}" srcId="{F7F5C2FF-B398-4187-A5F3-D21FA41C2ABF}" destId="{594ADB65-3074-44FE-A785-3E04F282275D}" srcOrd="3" destOrd="0" parTransId="{11544236-FEA5-457B-BDC1-C82A1EDA3D95}" sibTransId="{B476D268-EA80-487D-9C21-A5CF1123253F}"/>
    <dgm:cxn modelId="{1491B061-CC18-45E1-A65E-F828823F56B2}" srcId="{F7F5C2FF-B398-4187-A5F3-D21FA41C2ABF}" destId="{D8E9268E-1A23-4BD6-9F79-8382721DE244}" srcOrd="4" destOrd="0" parTransId="{6E98358D-FA26-4DF0-A884-503603593EF2}" sibTransId="{7EBAC204-5C36-4043-A670-9C196CA4E9FF}"/>
    <dgm:cxn modelId="{4EC6EA24-0AE8-416C-A4D8-8BE6A694998F}" srcId="{F7F5C2FF-B398-4187-A5F3-D21FA41C2ABF}" destId="{7EB51EA7-CEAE-455F-8275-C6B6B7693EDF}" srcOrd="2" destOrd="0" parTransId="{530B47F3-1CF7-4362-B5ED-E95CAC59D6D0}" sibTransId="{35397D2B-BF41-4FEF-89EF-62E61D18043F}"/>
    <dgm:cxn modelId="{FAAB7326-257A-4189-A691-526B360BEAA9}" type="presOf" srcId="{7EB51EA7-CEAE-455F-8275-C6B6B7693EDF}" destId="{BC6F343E-DCF6-4168-ABD0-AC791D0AF949}" srcOrd="0" destOrd="0" presId="urn:microsoft.com/office/officeart/2008/layout/VerticalCurvedList"/>
    <dgm:cxn modelId="{8E10D77B-8304-4BB9-92DF-4B645F324EC5}" type="presOf" srcId="{4FE3F9E9-E6A3-42B3-8B73-3C0A38F9FBFA}" destId="{B8E5BA08-A642-43CF-A97E-E3254F705791}" srcOrd="0" destOrd="0" presId="urn:microsoft.com/office/officeart/2008/layout/VerticalCurvedList"/>
    <dgm:cxn modelId="{6479697A-96BB-4E15-96BC-A9CCC49F2437}" type="presParOf" srcId="{4920C4D2-FCCB-47C8-B8FC-5E4F9EA6BC89}" destId="{B2950B03-AAF3-4A70-A540-BC7DCE4D1352}" srcOrd="0" destOrd="0" presId="urn:microsoft.com/office/officeart/2008/layout/VerticalCurvedList"/>
    <dgm:cxn modelId="{046B6C1D-2569-4BAC-BD87-CC5355291726}" type="presParOf" srcId="{B2950B03-AAF3-4A70-A540-BC7DCE4D1352}" destId="{3438CC47-9E15-41A7-82AB-4DFE512025C1}" srcOrd="0" destOrd="0" presId="urn:microsoft.com/office/officeart/2008/layout/VerticalCurvedList"/>
    <dgm:cxn modelId="{63D387DC-C3A2-4E29-AA04-7170198D8178}" type="presParOf" srcId="{3438CC47-9E15-41A7-82AB-4DFE512025C1}" destId="{CF64599E-1E59-4812-96F4-337F115E6B37}" srcOrd="0" destOrd="0" presId="urn:microsoft.com/office/officeart/2008/layout/VerticalCurvedList"/>
    <dgm:cxn modelId="{BB44F520-B0B6-47F9-A750-0FFDD62C445B}" type="presParOf" srcId="{3438CC47-9E15-41A7-82AB-4DFE512025C1}" destId="{9AB332D7-13D7-4642-81C3-E79B87961A46}" srcOrd="1" destOrd="0" presId="urn:microsoft.com/office/officeart/2008/layout/VerticalCurvedList"/>
    <dgm:cxn modelId="{572F7E55-5D15-4745-88F8-9529D571BA38}" type="presParOf" srcId="{3438CC47-9E15-41A7-82AB-4DFE512025C1}" destId="{A2EFC961-0D1B-4948-A241-56F5E284171C}" srcOrd="2" destOrd="0" presId="urn:microsoft.com/office/officeart/2008/layout/VerticalCurvedList"/>
    <dgm:cxn modelId="{06F5FA6F-2BB2-41BA-BEAE-72610A1EDCB4}" type="presParOf" srcId="{3438CC47-9E15-41A7-82AB-4DFE512025C1}" destId="{9E9D22A9-B233-459C-8D53-72871BF2E384}" srcOrd="3" destOrd="0" presId="urn:microsoft.com/office/officeart/2008/layout/VerticalCurvedList"/>
    <dgm:cxn modelId="{84BCAB71-6CA3-477B-9C31-C7FDE19F5DC3}" type="presParOf" srcId="{B2950B03-AAF3-4A70-A540-BC7DCE4D1352}" destId="{33C405D6-D22A-4BD3-ACFF-590473362F51}" srcOrd="1" destOrd="0" presId="urn:microsoft.com/office/officeart/2008/layout/VerticalCurvedList"/>
    <dgm:cxn modelId="{3A92BE66-7894-4A28-BC51-B4B5868BFE9C}" type="presParOf" srcId="{B2950B03-AAF3-4A70-A540-BC7DCE4D1352}" destId="{EE33E57B-17D1-44A6-960D-BA84FB23583E}" srcOrd="2" destOrd="0" presId="urn:microsoft.com/office/officeart/2008/layout/VerticalCurvedList"/>
    <dgm:cxn modelId="{404635F6-E707-430D-939B-F782AA191EB3}" type="presParOf" srcId="{EE33E57B-17D1-44A6-960D-BA84FB23583E}" destId="{D890F71F-684B-49AF-ABE9-DA14E0FC728C}" srcOrd="0" destOrd="0" presId="urn:microsoft.com/office/officeart/2008/layout/VerticalCurvedList"/>
    <dgm:cxn modelId="{0C959110-CEC5-4987-BC35-2E22166DA8A0}" type="presParOf" srcId="{B2950B03-AAF3-4A70-A540-BC7DCE4D1352}" destId="{B8E5BA08-A642-43CF-A97E-E3254F705791}" srcOrd="3" destOrd="0" presId="urn:microsoft.com/office/officeart/2008/layout/VerticalCurvedList"/>
    <dgm:cxn modelId="{9930D898-AB36-4F4F-97B3-07E4CB250967}" type="presParOf" srcId="{B2950B03-AAF3-4A70-A540-BC7DCE4D1352}" destId="{2BA3A4C7-3A11-4858-A59E-56122E27B957}" srcOrd="4" destOrd="0" presId="urn:microsoft.com/office/officeart/2008/layout/VerticalCurvedList"/>
    <dgm:cxn modelId="{12636A49-5156-46D4-A096-046CD00FAF77}" type="presParOf" srcId="{2BA3A4C7-3A11-4858-A59E-56122E27B957}" destId="{ADD4CCD4-6154-4D14-9C53-FB290CC0078D}" srcOrd="0" destOrd="0" presId="urn:microsoft.com/office/officeart/2008/layout/VerticalCurvedList"/>
    <dgm:cxn modelId="{9B39C735-DAD5-4438-B5C0-CA75A9879832}" type="presParOf" srcId="{B2950B03-AAF3-4A70-A540-BC7DCE4D1352}" destId="{BC6F343E-DCF6-4168-ABD0-AC791D0AF949}" srcOrd="5" destOrd="0" presId="urn:microsoft.com/office/officeart/2008/layout/VerticalCurvedList"/>
    <dgm:cxn modelId="{D3A882D0-409F-4EB9-8D11-5967B9C1926C}" type="presParOf" srcId="{B2950B03-AAF3-4A70-A540-BC7DCE4D1352}" destId="{DD80E659-8FAC-41F4-A5D0-7F497B792806}" srcOrd="6" destOrd="0" presId="urn:microsoft.com/office/officeart/2008/layout/VerticalCurvedList"/>
    <dgm:cxn modelId="{B48F3101-34C3-49FE-ACE2-81DAF5489487}" type="presParOf" srcId="{DD80E659-8FAC-41F4-A5D0-7F497B792806}" destId="{DF6DCBEC-72A3-4650-B85E-82A0EE8794CC}" srcOrd="0" destOrd="0" presId="urn:microsoft.com/office/officeart/2008/layout/VerticalCurvedList"/>
    <dgm:cxn modelId="{F0C4E68E-7B5B-4AE9-831C-5CDE4A7DEDFC}" type="presParOf" srcId="{B2950B03-AAF3-4A70-A540-BC7DCE4D1352}" destId="{B21974B9-D595-43F7-9B06-E85EF545D1C7}" srcOrd="7" destOrd="0" presId="urn:microsoft.com/office/officeart/2008/layout/VerticalCurvedList"/>
    <dgm:cxn modelId="{6417FF1D-6940-42C8-ABDD-ED5876B15D9D}" type="presParOf" srcId="{B2950B03-AAF3-4A70-A540-BC7DCE4D1352}" destId="{7E44B003-DA51-4737-9C99-976758E0A720}" srcOrd="8" destOrd="0" presId="urn:microsoft.com/office/officeart/2008/layout/VerticalCurvedList"/>
    <dgm:cxn modelId="{9F98729B-FFF2-4DAB-81A8-0BD287711E82}" type="presParOf" srcId="{7E44B003-DA51-4737-9C99-976758E0A720}" destId="{7BB59F7D-3117-4DFA-8220-B217536F76B7}" srcOrd="0" destOrd="0" presId="urn:microsoft.com/office/officeart/2008/layout/VerticalCurvedList"/>
    <dgm:cxn modelId="{7CC768BB-78BA-4CD2-A20A-B6B8EBBFF89F}" type="presParOf" srcId="{B2950B03-AAF3-4A70-A540-BC7DCE4D1352}" destId="{1AA34CBB-ECD8-4D25-A86E-7AC55ACB9BAE}" srcOrd="9" destOrd="0" presId="urn:microsoft.com/office/officeart/2008/layout/VerticalCurvedList"/>
    <dgm:cxn modelId="{B4074C7B-7A27-48E4-BA28-9B51A5906B6C}" type="presParOf" srcId="{B2950B03-AAF3-4A70-A540-BC7DCE4D1352}" destId="{94959CA4-FF9A-4EF1-AF75-1AC0DE379CFD}" srcOrd="10" destOrd="0" presId="urn:microsoft.com/office/officeart/2008/layout/VerticalCurvedList"/>
    <dgm:cxn modelId="{6A89E817-1F90-4477-8F4B-C2A2862C945B}" type="presParOf" srcId="{94959CA4-FF9A-4EF1-AF75-1AC0DE379CFD}" destId="{B6F3743E-2390-463B-806B-61B94E183B4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F5C2FF-B398-4187-A5F3-D21FA41C2ABF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CCABE37B-ED55-4B42-8804-CC8AD5900B27}">
      <dgm:prSet phldrT="[Szöveg]" custT="1"/>
      <dgm:spPr>
        <a:xfrm>
          <a:off x="536559" y="365374"/>
          <a:ext cx="3717859" cy="731128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EAOP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contributed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to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modernization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(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infrastructure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)</a:t>
          </a:r>
          <a:endParaRPr lang="hu-HU" sz="12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ADD771B6-7F29-4030-AD0B-4296F4F877E8}" type="parTrans" cxnId="{EE7B8DD9-8F11-4B41-8946-0D8003505F84}">
      <dgm:prSet/>
      <dgm:spPr/>
      <dgm:t>
        <a:bodyPr/>
        <a:lstStyle/>
        <a:p>
          <a:endParaRPr lang="hu-HU" sz="1200" b="1"/>
        </a:p>
      </dgm:t>
    </dgm:pt>
    <dgm:pt modelId="{CFA4AA4E-D9D2-422D-9808-5C308A7D805D}" type="sibTrans" cxnId="{EE7B8DD9-8F11-4B41-8946-0D8003505F84}">
      <dgm:prSet/>
      <dgm:spPr>
        <a:xfrm>
          <a:off x="-5373323" y="-822834"/>
          <a:ext cx="6398197" cy="6398197"/>
        </a:xfrm>
        <a:noFill/>
        <a:ln w="25400" cap="flat" cmpd="sng" algn="ctr">
          <a:solidFill>
            <a:srgbClr val="2E4EA1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hu-HU" sz="1200" b="1"/>
        </a:p>
      </dgm:t>
    </dgm:pt>
    <dgm:pt modelId="{7EB51EA7-CEAE-455F-8275-C6B6B7693EDF}">
      <dgm:prSet phldrT="[Szöveg]" custT="1"/>
      <dgm:spPr>
        <a:xfrm>
          <a:off x="955732" y="2559141"/>
          <a:ext cx="3298686" cy="731128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Users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welcomed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electronic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procedures</a:t>
          </a:r>
          <a:endParaRPr lang="hu-HU" sz="12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530B47F3-1CF7-4362-B5ED-E95CAC59D6D0}" type="parTrans" cxnId="{4EC6EA24-0AE8-416C-A4D8-8BE6A694998F}">
      <dgm:prSet/>
      <dgm:spPr/>
      <dgm:t>
        <a:bodyPr/>
        <a:lstStyle/>
        <a:p>
          <a:endParaRPr lang="hu-HU" sz="1200" b="1"/>
        </a:p>
      </dgm:t>
    </dgm:pt>
    <dgm:pt modelId="{35397D2B-BF41-4FEF-89EF-62E61D18043F}" type="sibTrans" cxnId="{4EC6EA24-0AE8-416C-A4D8-8BE6A694998F}">
      <dgm:prSet/>
      <dgm:spPr/>
      <dgm:t>
        <a:bodyPr/>
        <a:lstStyle/>
        <a:p>
          <a:endParaRPr lang="hu-HU" sz="1200" b="1"/>
        </a:p>
      </dgm:t>
    </dgm:pt>
    <dgm:pt modelId="{24FEB6A4-7528-4CE5-ABD0-E1D77BF3E1F0}">
      <dgm:prSet phldrT="[Szöveg]" custT="1"/>
      <dgm:spPr>
        <a:xfrm>
          <a:off x="955732" y="1462257"/>
          <a:ext cx="3298686" cy="731128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number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procedures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were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partly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or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fully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digitalized</a:t>
          </a:r>
          <a:endParaRPr lang="hu-HU" sz="12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6AA61F86-1CD8-4CA7-9F70-3C96D8A1A39F}" type="parTrans" cxnId="{1E6049EB-4896-42F4-9033-4BDA68B5DCC5}">
      <dgm:prSet/>
      <dgm:spPr/>
      <dgm:t>
        <a:bodyPr/>
        <a:lstStyle/>
        <a:p>
          <a:endParaRPr lang="hu-HU" sz="1200" b="1"/>
        </a:p>
      </dgm:t>
    </dgm:pt>
    <dgm:pt modelId="{399CFEA2-45CE-4A8D-8D77-B3C7F81C7579}" type="sibTrans" cxnId="{1E6049EB-4896-42F4-9033-4BDA68B5DCC5}">
      <dgm:prSet/>
      <dgm:spPr/>
      <dgm:t>
        <a:bodyPr/>
        <a:lstStyle/>
        <a:p>
          <a:endParaRPr lang="hu-HU" sz="1200" b="1"/>
        </a:p>
      </dgm:t>
    </dgm:pt>
    <dgm:pt modelId="{594ADB65-3074-44FE-A785-3E04F282275D}">
      <dgm:prSet phldrT="[Szöveg]" custT="1"/>
      <dgm:spPr>
        <a:xfrm>
          <a:off x="536559" y="3656024"/>
          <a:ext cx="3717859" cy="731128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lack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system-level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synergies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between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EAOP and SROP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were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tackled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within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projects</a:t>
          </a:r>
          <a:endParaRPr lang="hu-HU" sz="12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B476D268-EA80-487D-9C21-A5CF1123253F}" type="sibTrans" cxnId="{2DF69732-EB67-43DA-8CA9-C4419A0CA988}">
      <dgm:prSet/>
      <dgm:spPr/>
      <dgm:t>
        <a:bodyPr/>
        <a:lstStyle/>
        <a:p>
          <a:endParaRPr lang="hu-HU" sz="1200" b="1"/>
        </a:p>
      </dgm:t>
    </dgm:pt>
    <dgm:pt modelId="{11544236-FEA5-457B-BDC1-C82A1EDA3D95}" type="parTrans" cxnId="{2DF69732-EB67-43DA-8CA9-C4419A0CA988}">
      <dgm:prSet/>
      <dgm:spPr/>
      <dgm:t>
        <a:bodyPr/>
        <a:lstStyle/>
        <a:p>
          <a:endParaRPr lang="hu-HU" sz="1200" b="1"/>
        </a:p>
      </dgm:t>
    </dgm:pt>
    <dgm:pt modelId="{4920C4D2-FCCB-47C8-B8FC-5E4F9EA6BC89}" type="pres">
      <dgm:prSet presAssocID="{F7F5C2FF-B398-4187-A5F3-D21FA41C2AB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hu-HU"/>
        </a:p>
      </dgm:t>
    </dgm:pt>
    <dgm:pt modelId="{B2950B03-AAF3-4A70-A540-BC7DCE4D1352}" type="pres">
      <dgm:prSet presAssocID="{F7F5C2FF-B398-4187-A5F3-D21FA41C2ABF}" presName="Name1" presStyleCnt="0"/>
      <dgm:spPr/>
    </dgm:pt>
    <dgm:pt modelId="{3438CC47-9E15-41A7-82AB-4DFE512025C1}" type="pres">
      <dgm:prSet presAssocID="{F7F5C2FF-B398-4187-A5F3-D21FA41C2ABF}" presName="cycle" presStyleCnt="0"/>
      <dgm:spPr/>
    </dgm:pt>
    <dgm:pt modelId="{CF64599E-1E59-4812-96F4-337F115E6B37}" type="pres">
      <dgm:prSet presAssocID="{F7F5C2FF-B398-4187-A5F3-D21FA41C2ABF}" presName="srcNode" presStyleLbl="node1" presStyleIdx="0" presStyleCnt="4"/>
      <dgm:spPr/>
    </dgm:pt>
    <dgm:pt modelId="{9AB332D7-13D7-4642-81C3-E79B87961A46}" type="pres">
      <dgm:prSet presAssocID="{F7F5C2FF-B398-4187-A5F3-D21FA41C2ABF}" presName="conn" presStyleLbl="parChTrans1D2" presStyleIdx="0" presStyleCnt="1"/>
      <dgm:spPr>
        <a:prstGeom prst="blockArc">
          <a:avLst>
            <a:gd name="adj1" fmla="val 18900000"/>
            <a:gd name="adj2" fmla="val 2700000"/>
            <a:gd name="adj3" fmla="val 338"/>
          </a:avLst>
        </a:prstGeom>
      </dgm:spPr>
      <dgm:t>
        <a:bodyPr/>
        <a:lstStyle/>
        <a:p>
          <a:endParaRPr lang="hu-HU"/>
        </a:p>
      </dgm:t>
    </dgm:pt>
    <dgm:pt modelId="{A2EFC961-0D1B-4948-A241-56F5E284171C}" type="pres">
      <dgm:prSet presAssocID="{F7F5C2FF-B398-4187-A5F3-D21FA41C2ABF}" presName="extraNode" presStyleLbl="node1" presStyleIdx="0" presStyleCnt="4"/>
      <dgm:spPr/>
    </dgm:pt>
    <dgm:pt modelId="{9E9D22A9-B233-459C-8D53-72871BF2E384}" type="pres">
      <dgm:prSet presAssocID="{F7F5C2FF-B398-4187-A5F3-D21FA41C2ABF}" presName="dstNode" presStyleLbl="node1" presStyleIdx="0" presStyleCnt="4"/>
      <dgm:spPr/>
    </dgm:pt>
    <dgm:pt modelId="{33C405D6-D22A-4BD3-ACFF-590473362F51}" type="pres">
      <dgm:prSet presAssocID="{CCABE37B-ED55-4B42-8804-CC8AD5900B27}" presName="text_1" presStyleLbl="node1" presStyleIdx="0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EE33E57B-17D1-44A6-960D-BA84FB23583E}" type="pres">
      <dgm:prSet presAssocID="{CCABE37B-ED55-4B42-8804-CC8AD5900B27}" presName="accent_1" presStyleCnt="0"/>
      <dgm:spPr/>
    </dgm:pt>
    <dgm:pt modelId="{D890F71F-684B-49AF-ABE9-DA14E0FC728C}" type="pres">
      <dgm:prSet presAssocID="{CCABE37B-ED55-4B42-8804-CC8AD5900B27}" presName="accentRepeatNode" presStyleLbl="solidFgAcc1" presStyleIdx="0" presStyleCnt="4"/>
      <dgm:spPr>
        <a:xfrm>
          <a:off x="79603" y="273983"/>
          <a:ext cx="913911" cy="913911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DB6BF060-3220-4273-9447-D459958BE965}" type="pres">
      <dgm:prSet presAssocID="{24FEB6A4-7528-4CE5-ABD0-E1D77BF3E1F0}" presName="text_2" presStyleLbl="node1" presStyleIdx="1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77E7794C-B5C4-4763-B2C2-A39F1C2C666E}" type="pres">
      <dgm:prSet presAssocID="{24FEB6A4-7528-4CE5-ABD0-E1D77BF3E1F0}" presName="accent_2" presStyleCnt="0"/>
      <dgm:spPr/>
    </dgm:pt>
    <dgm:pt modelId="{1C877004-6D58-4BB0-907F-8D33008605C8}" type="pres">
      <dgm:prSet presAssocID="{24FEB6A4-7528-4CE5-ABD0-E1D77BF3E1F0}" presName="accentRepeatNode" presStyleLbl="solidFgAcc1" presStyleIdx="1" presStyleCnt="4"/>
      <dgm:spPr>
        <a:xfrm>
          <a:off x="498776" y="1370866"/>
          <a:ext cx="913911" cy="913911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4C5F95E7-2AD7-40B1-B067-DDE1FB179583}" type="pres">
      <dgm:prSet presAssocID="{7EB51EA7-CEAE-455F-8275-C6B6B7693EDF}" presName="text_3" presStyleLbl="node1" presStyleIdx="2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451F58C0-A102-437E-A118-97FB8FD7A0FC}" type="pres">
      <dgm:prSet presAssocID="{7EB51EA7-CEAE-455F-8275-C6B6B7693EDF}" presName="accent_3" presStyleCnt="0"/>
      <dgm:spPr/>
    </dgm:pt>
    <dgm:pt modelId="{DF6DCBEC-72A3-4650-B85E-82A0EE8794CC}" type="pres">
      <dgm:prSet presAssocID="{7EB51EA7-CEAE-455F-8275-C6B6B7693EDF}" presName="accentRepeatNode" presStyleLbl="solidFgAcc1" presStyleIdx="2" presStyleCnt="4"/>
      <dgm:spPr>
        <a:xfrm>
          <a:off x="498776" y="2467750"/>
          <a:ext cx="913911" cy="913911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F3DC27EF-4E02-45C9-BAC6-93E9B8FAE67F}" type="pres">
      <dgm:prSet presAssocID="{594ADB65-3074-44FE-A785-3E04F282275D}" presName="text_4" presStyleLbl="node1" presStyleIdx="3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F6CDC1D1-1A95-4DF1-B78D-B9B2EDED1820}" type="pres">
      <dgm:prSet presAssocID="{594ADB65-3074-44FE-A785-3E04F282275D}" presName="accent_4" presStyleCnt="0"/>
      <dgm:spPr/>
    </dgm:pt>
    <dgm:pt modelId="{7BB59F7D-3117-4DFA-8220-B217536F76B7}" type="pres">
      <dgm:prSet presAssocID="{594ADB65-3074-44FE-A785-3E04F282275D}" presName="accentRepeatNode" presStyleLbl="solidFgAcc1" presStyleIdx="3" presStyleCnt="4"/>
      <dgm:spPr>
        <a:xfrm>
          <a:off x="79603" y="3564633"/>
          <a:ext cx="913911" cy="913911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</dgm:ptLst>
  <dgm:cxnLst>
    <dgm:cxn modelId="{2F5E7031-1CF6-481D-B91E-5FD4F9C87FD2}" type="presOf" srcId="{F7F5C2FF-B398-4187-A5F3-D21FA41C2ABF}" destId="{4920C4D2-FCCB-47C8-B8FC-5E4F9EA6BC89}" srcOrd="0" destOrd="0" presId="urn:microsoft.com/office/officeart/2008/layout/VerticalCurvedList"/>
    <dgm:cxn modelId="{1E6049EB-4896-42F4-9033-4BDA68B5DCC5}" srcId="{F7F5C2FF-B398-4187-A5F3-D21FA41C2ABF}" destId="{24FEB6A4-7528-4CE5-ABD0-E1D77BF3E1F0}" srcOrd="1" destOrd="0" parTransId="{6AA61F86-1CD8-4CA7-9F70-3C96D8A1A39F}" sibTransId="{399CFEA2-45CE-4A8D-8D77-B3C7F81C7579}"/>
    <dgm:cxn modelId="{C76C4147-A3E2-4FFC-940D-2521ED221FDD}" type="presOf" srcId="{CCABE37B-ED55-4B42-8804-CC8AD5900B27}" destId="{33C405D6-D22A-4BD3-ACFF-590473362F51}" srcOrd="0" destOrd="0" presId="urn:microsoft.com/office/officeart/2008/layout/VerticalCurvedList"/>
    <dgm:cxn modelId="{2DF69732-EB67-43DA-8CA9-C4419A0CA988}" srcId="{F7F5C2FF-B398-4187-A5F3-D21FA41C2ABF}" destId="{594ADB65-3074-44FE-A785-3E04F282275D}" srcOrd="3" destOrd="0" parTransId="{11544236-FEA5-457B-BDC1-C82A1EDA3D95}" sibTransId="{B476D268-EA80-487D-9C21-A5CF1123253F}"/>
    <dgm:cxn modelId="{DB9C4B6D-9CB8-415C-96E1-907471A368A1}" type="presOf" srcId="{24FEB6A4-7528-4CE5-ABD0-E1D77BF3E1F0}" destId="{DB6BF060-3220-4273-9447-D459958BE965}" srcOrd="0" destOrd="0" presId="urn:microsoft.com/office/officeart/2008/layout/VerticalCurvedList"/>
    <dgm:cxn modelId="{C744D8EA-314D-49CA-AFEB-047804CAD931}" type="presOf" srcId="{CFA4AA4E-D9D2-422D-9808-5C308A7D805D}" destId="{9AB332D7-13D7-4642-81C3-E79B87961A46}" srcOrd="0" destOrd="0" presId="urn:microsoft.com/office/officeart/2008/layout/VerticalCurvedList"/>
    <dgm:cxn modelId="{EE7B8DD9-8F11-4B41-8946-0D8003505F84}" srcId="{F7F5C2FF-B398-4187-A5F3-D21FA41C2ABF}" destId="{CCABE37B-ED55-4B42-8804-CC8AD5900B27}" srcOrd="0" destOrd="0" parTransId="{ADD771B6-7F29-4030-AD0B-4296F4F877E8}" sibTransId="{CFA4AA4E-D9D2-422D-9808-5C308A7D805D}"/>
    <dgm:cxn modelId="{4EC6EA24-0AE8-416C-A4D8-8BE6A694998F}" srcId="{F7F5C2FF-B398-4187-A5F3-D21FA41C2ABF}" destId="{7EB51EA7-CEAE-455F-8275-C6B6B7693EDF}" srcOrd="2" destOrd="0" parTransId="{530B47F3-1CF7-4362-B5ED-E95CAC59D6D0}" sibTransId="{35397D2B-BF41-4FEF-89EF-62E61D18043F}"/>
    <dgm:cxn modelId="{653B6041-C43B-4B89-B2EE-10F81430D52B}" type="presOf" srcId="{594ADB65-3074-44FE-A785-3E04F282275D}" destId="{F3DC27EF-4E02-45C9-BAC6-93E9B8FAE67F}" srcOrd="0" destOrd="0" presId="urn:microsoft.com/office/officeart/2008/layout/VerticalCurvedList"/>
    <dgm:cxn modelId="{54066F32-8328-4D3F-96C0-4CC41391732E}" type="presOf" srcId="{7EB51EA7-CEAE-455F-8275-C6B6B7693EDF}" destId="{4C5F95E7-2AD7-40B1-B067-DDE1FB179583}" srcOrd="0" destOrd="0" presId="urn:microsoft.com/office/officeart/2008/layout/VerticalCurvedList"/>
    <dgm:cxn modelId="{52CE9667-DA9F-4E88-9252-E2B72DB5D400}" type="presParOf" srcId="{4920C4D2-FCCB-47C8-B8FC-5E4F9EA6BC89}" destId="{B2950B03-AAF3-4A70-A540-BC7DCE4D1352}" srcOrd="0" destOrd="0" presId="urn:microsoft.com/office/officeart/2008/layout/VerticalCurvedList"/>
    <dgm:cxn modelId="{183DD748-A66A-4EB0-B904-6A29F5D40CED}" type="presParOf" srcId="{B2950B03-AAF3-4A70-A540-BC7DCE4D1352}" destId="{3438CC47-9E15-41A7-82AB-4DFE512025C1}" srcOrd="0" destOrd="0" presId="urn:microsoft.com/office/officeart/2008/layout/VerticalCurvedList"/>
    <dgm:cxn modelId="{FC98300A-AFA9-4F5F-84BB-3B8810365933}" type="presParOf" srcId="{3438CC47-9E15-41A7-82AB-4DFE512025C1}" destId="{CF64599E-1E59-4812-96F4-337F115E6B37}" srcOrd="0" destOrd="0" presId="urn:microsoft.com/office/officeart/2008/layout/VerticalCurvedList"/>
    <dgm:cxn modelId="{5346B799-A4CC-427A-B122-BC878D3D0EA4}" type="presParOf" srcId="{3438CC47-9E15-41A7-82AB-4DFE512025C1}" destId="{9AB332D7-13D7-4642-81C3-E79B87961A46}" srcOrd="1" destOrd="0" presId="urn:microsoft.com/office/officeart/2008/layout/VerticalCurvedList"/>
    <dgm:cxn modelId="{C742297E-875F-41A9-B1A0-2CFD7369FDF9}" type="presParOf" srcId="{3438CC47-9E15-41A7-82AB-4DFE512025C1}" destId="{A2EFC961-0D1B-4948-A241-56F5E284171C}" srcOrd="2" destOrd="0" presId="urn:microsoft.com/office/officeart/2008/layout/VerticalCurvedList"/>
    <dgm:cxn modelId="{92D2334A-25D9-4F8F-9117-219EE6E062EA}" type="presParOf" srcId="{3438CC47-9E15-41A7-82AB-4DFE512025C1}" destId="{9E9D22A9-B233-459C-8D53-72871BF2E384}" srcOrd="3" destOrd="0" presId="urn:microsoft.com/office/officeart/2008/layout/VerticalCurvedList"/>
    <dgm:cxn modelId="{F4994512-6C78-4731-BEA1-02E10D9A44ED}" type="presParOf" srcId="{B2950B03-AAF3-4A70-A540-BC7DCE4D1352}" destId="{33C405D6-D22A-4BD3-ACFF-590473362F51}" srcOrd="1" destOrd="0" presId="urn:microsoft.com/office/officeart/2008/layout/VerticalCurvedList"/>
    <dgm:cxn modelId="{C7B04D1E-D935-4201-8B35-7801672C222A}" type="presParOf" srcId="{B2950B03-AAF3-4A70-A540-BC7DCE4D1352}" destId="{EE33E57B-17D1-44A6-960D-BA84FB23583E}" srcOrd="2" destOrd="0" presId="urn:microsoft.com/office/officeart/2008/layout/VerticalCurvedList"/>
    <dgm:cxn modelId="{D32E27FC-85A6-4500-8242-7986E67EF551}" type="presParOf" srcId="{EE33E57B-17D1-44A6-960D-BA84FB23583E}" destId="{D890F71F-684B-49AF-ABE9-DA14E0FC728C}" srcOrd="0" destOrd="0" presId="urn:microsoft.com/office/officeart/2008/layout/VerticalCurvedList"/>
    <dgm:cxn modelId="{3248135A-F92B-437F-B585-452A1CA26293}" type="presParOf" srcId="{B2950B03-AAF3-4A70-A540-BC7DCE4D1352}" destId="{DB6BF060-3220-4273-9447-D459958BE965}" srcOrd="3" destOrd="0" presId="urn:microsoft.com/office/officeart/2008/layout/VerticalCurvedList"/>
    <dgm:cxn modelId="{95F31154-6D03-4CB5-850E-FE1C01F2FD15}" type="presParOf" srcId="{B2950B03-AAF3-4A70-A540-BC7DCE4D1352}" destId="{77E7794C-B5C4-4763-B2C2-A39F1C2C666E}" srcOrd="4" destOrd="0" presId="urn:microsoft.com/office/officeart/2008/layout/VerticalCurvedList"/>
    <dgm:cxn modelId="{0388392C-357C-45FE-8EAA-499D044E4005}" type="presParOf" srcId="{77E7794C-B5C4-4763-B2C2-A39F1C2C666E}" destId="{1C877004-6D58-4BB0-907F-8D33008605C8}" srcOrd="0" destOrd="0" presId="urn:microsoft.com/office/officeart/2008/layout/VerticalCurvedList"/>
    <dgm:cxn modelId="{32FED9BB-EB93-4B3B-AB3B-B0E8ECDEB1AD}" type="presParOf" srcId="{B2950B03-AAF3-4A70-A540-BC7DCE4D1352}" destId="{4C5F95E7-2AD7-40B1-B067-DDE1FB179583}" srcOrd="5" destOrd="0" presId="urn:microsoft.com/office/officeart/2008/layout/VerticalCurvedList"/>
    <dgm:cxn modelId="{88EAD3DA-C4CA-40B4-A78C-A21CC95C33D4}" type="presParOf" srcId="{B2950B03-AAF3-4A70-A540-BC7DCE4D1352}" destId="{451F58C0-A102-437E-A118-97FB8FD7A0FC}" srcOrd="6" destOrd="0" presId="urn:microsoft.com/office/officeart/2008/layout/VerticalCurvedList"/>
    <dgm:cxn modelId="{0A9CD15A-CDAD-429C-81BA-96537383879C}" type="presParOf" srcId="{451F58C0-A102-437E-A118-97FB8FD7A0FC}" destId="{DF6DCBEC-72A3-4650-B85E-82A0EE8794CC}" srcOrd="0" destOrd="0" presId="urn:microsoft.com/office/officeart/2008/layout/VerticalCurvedList"/>
    <dgm:cxn modelId="{510ADB21-3287-4560-845C-30358BE9644A}" type="presParOf" srcId="{B2950B03-AAF3-4A70-A540-BC7DCE4D1352}" destId="{F3DC27EF-4E02-45C9-BAC6-93E9B8FAE67F}" srcOrd="7" destOrd="0" presId="urn:microsoft.com/office/officeart/2008/layout/VerticalCurvedList"/>
    <dgm:cxn modelId="{5B08E563-BE76-48EC-A6BB-38E6138FBEF5}" type="presParOf" srcId="{B2950B03-AAF3-4A70-A540-BC7DCE4D1352}" destId="{F6CDC1D1-1A95-4DF1-B78D-B9B2EDED1820}" srcOrd="8" destOrd="0" presId="urn:microsoft.com/office/officeart/2008/layout/VerticalCurvedList"/>
    <dgm:cxn modelId="{4F8CA7F7-4AF6-4B15-873B-62E7D1308865}" type="presParOf" srcId="{F6CDC1D1-1A95-4DF1-B78D-B9B2EDED1820}" destId="{7BB59F7D-3117-4DFA-8220-B217536F76B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7F5C2FF-B398-4187-A5F3-D21FA41C2ABF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CCABE37B-ED55-4B42-8804-CC8AD5900B27}">
      <dgm:prSet phldrT="[Szöveg]" custT="1"/>
      <dgm:spPr>
        <a:xfrm>
          <a:off x="382102" y="250268"/>
          <a:ext cx="3918243" cy="50034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Lack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strategic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background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and policy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commitment</a:t>
          </a:r>
          <a:endParaRPr lang="hu-HU" sz="12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ADD771B6-7F29-4030-AD0B-4296F4F877E8}" type="parTrans" cxnId="{EE7B8DD9-8F11-4B41-8946-0D8003505F84}">
      <dgm:prSet/>
      <dgm:spPr/>
      <dgm:t>
        <a:bodyPr/>
        <a:lstStyle/>
        <a:p>
          <a:endParaRPr lang="hu-HU" sz="1200" b="1"/>
        </a:p>
      </dgm:t>
    </dgm:pt>
    <dgm:pt modelId="{CFA4AA4E-D9D2-422D-9808-5C308A7D805D}" type="sibTrans" cxnId="{EE7B8DD9-8F11-4B41-8946-0D8003505F84}">
      <dgm:prSet/>
      <dgm:spPr>
        <a:xfrm>
          <a:off x="-5373323" y="-822834"/>
          <a:ext cx="6398197" cy="6398197"/>
        </a:xfrm>
        <a:noFill/>
        <a:ln w="25400" cap="flat" cmpd="sng" algn="ctr">
          <a:solidFill>
            <a:srgbClr val="2E4EA1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hu-HU" sz="1200" b="1"/>
        </a:p>
      </dgm:t>
    </dgm:pt>
    <dgm:pt modelId="{D8E9268E-1A23-4BD6-9F79-8382721DE244}">
      <dgm:prSet phldrT="[Szöveg]" custT="1"/>
      <dgm:spPr>
        <a:xfrm>
          <a:off x="382102" y="4001913"/>
          <a:ext cx="3918243" cy="50034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lack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cost-efficiency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and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cost-benefit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considerations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(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beyond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administrative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requirements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)</a:t>
          </a:r>
          <a:endParaRPr lang="hu-HU" sz="12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6E98358D-FA26-4DF0-A884-503603593EF2}" type="parTrans" cxnId="{1491B061-CC18-45E1-A65E-F828823F56B2}">
      <dgm:prSet/>
      <dgm:spPr/>
      <dgm:t>
        <a:bodyPr/>
        <a:lstStyle/>
        <a:p>
          <a:endParaRPr lang="hu-HU" sz="1200" b="1"/>
        </a:p>
      </dgm:t>
    </dgm:pt>
    <dgm:pt modelId="{7EBAC204-5C36-4043-A670-9C196CA4E9FF}" type="sibTrans" cxnId="{1491B061-CC18-45E1-A65E-F828823F56B2}">
      <dgm:prSet/>
      <dgm:spPr/>
      <dgm:t>
        <a:bodyPr/>
        <a:lstStyle/>
        <a:p>
          <a:endParaRPr lang="hu-HU" sz="1200" b="1"/>
        </a:p>
      </dgm:t>
    </dgm:pt>
    <dgm:pt modelId="{7EB51EA7-CEAE-455F-8275-C6B6B7693EDF}">
      <dgm:prSet phldrT="[Szöveg]" custT="1"/>
      <dgm:spPr>
        <a:xfrm>
          <a:off x="981871" y="2501065"/>
          <a:ext cx="3318474" cy="50034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Inter-operational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functioning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systems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remained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at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a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low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level</a:t>
          </a:r>
          <a:endParaRPr lang="hu-HU" sz="12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530B47F3-1CF7-4362-B5ED-E95CAC59D6D0}" type="parTrans" cxnId="{4EC6EA24-0AE8-416C-A4D8-8BE6A694998F}">
      <dgm:prSet/>
      <dgm:spPr/>
      <dgm:t>
        <a:bodyPr/>
        <a:lstStyle/>
        <a:p>
          <a:endParaRPr lang="hu-HU" sz="1200" b="1"/>
        </a:p>
      </dgm:t>
    </dgm:pt>
    <dgm:pt modelId="{35397D2B-BF41-4FEF-89EF-62E61D18043F}" type="sibTrans" cxnId="{4EC6EA24-0AE8-416C-A4D8-8BE6A694998F}">
      <dgm:prSet/>
      <dgm:spPr/>
      <dgm:t>
        <a:bodyPr/>
        <a:lstStyle/>
        <a:p>
          <a:endParaRPr lang="hu-HU" sz="1200" b="1"/>
        </a:p>
      </dgm:t>
    </dgm:pt>
    <dgm:pt modelId="{4FE3F9E9-E6A3-42B3-8B73-3C0A38F9FBFA}">
      <dgm:prSet phldrT="[Szöveg]" custT="1"/>
      <dgm:spPr>
        <a:xfrm>
          <a:off x="981871" y="1751116"/>
          <a:ext cx="3318474" cy="50034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200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Websites</a:t>
          </a:r>
          <a:r>
            <a:rPr lang="hu-HU" sz="1200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are</a:t>
          </a:r>
          <a:r>
            <a:rPr lang="hu-HU" sz="1200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incomprehensible</a:t>
          </a:r>
          <a:r>
            <a:rPr lang="hu-HU" sz="1200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and </a:t>
          </a:r>
          <a:r>
            <a:rPr lang="hu-HU" sz="1200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difficult</a:t>
          </a:r>
          <a:r>
            <a:rPr lang="hu-HU" sz="1200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to</a:t>
          </a:r>
          <a:r>
            <a:rPr lang="hu-HU" sz="1200" b="1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navigate</a:t>
          </a:r>
          <a:endParaRPr lang="hu-HU" sz="12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0C3252AB-3476-4E01-8CEA-23D553B3594A}" type="parTrans" cxnId="{56402024-51A0-4449-8FFF-BC792350A4E5}">
      <dgm:prSet/>
      <dgm:spPr/>
      <dgm:t>
        <a:bodyPr/>
        <a:lstStyle/>
        <a:p>
          <a:endParaRPr lang="hu-HU" sz="1200" b="1"/>
        </a:p>
      </dgm:t>
    </dgm:pt>
    <dgm:pt modelId="{6C44D062-A627-4571-A618-397445D8D17B}" type="sibTrans" cxnId="{56402024-51A0-4449-8FFF-BC792350A4E5}">
      <dgm:prSet/>
      <dgm:spPr/>
      <dgm:t>
        <a:bodyPr/>
        <a:lstStyle/>
        <a:p>
          <a:endParaRPr lang="hu-HU" sz="1200" b="1"/>
        </a:p>
      </dgm:t>
    </dgm:pt>
    <dgm:pt modelId="{0237793E-064B-4C9B-AFB4-BF037D9A85CA}">
      <dgm:prSet phldrT="[Szöveg]" custT="1"/>
      <dgm:spPr>
        <a:xfrm>
          <a:off x="793671" y="1000692"/>
          <a:ext cx="3506674" cy="500346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Low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level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awareness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concerning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electronic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services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(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lack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of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targeted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dissemination</a:t>
          </a:r>
          <a:r>
            <a:rPr lang="hu-HU" sz="12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)</a:t>
          </a:r>
          <a:endParaRPr lang="hu-HU" sz="12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971343C8-66D0-4F21-8862-2D7AFD0D28D6}" type="parTrans" cxnId="{D0716194-ED29-41D8-B5A1-6F54080DE609}">
      <dgm:prSet/>
      <dgm:spPr/>
      <dgm:t>
        <a:bodyPr/>
        <a:lstStyle/>
        <a:p>
          <a:endParaRPr lang="hu-HU" sz="1200" b="1"/>
        </a:p>
      </dgm:t>
    </dgm:pt>
    <dgm:pt modelId="{78949E8C-31A8-44F8-AB62-EFA632F5F8F8}" type="sibTrans" cxnId="{D0716194-ED29-41D8-B5A1-6F54080DE609}">
      <dgm:prSet/>
      <dgm:spPr/>
      <dgm:t>
        <a:bodyPr/>
        <a:lstStyle/>
        <a:p>
          <a:endParaRPr lang="hu-HU" sz="1200" b="1"/>
        </a:p>
      </dgm:t>
    </dgm:pt>
    <dgm:pt modelId="{4920C4D2-FCCB-47C8-B8FC-5E4F9EA6BC89}" type="pres">
      <dgm:prSet presAssocID="{F7F5C2FF-B398-4187-A5F3-D21FA41C2AB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hu-HU"/>
        </a:p>
      </dgm:t>
    </dgm:pt>
    <dgm:pt modelId="{B2950B03-AAF3-4A70-A540-BC7DCE4D1352}" type="pres">
      <dgm:prSet presAssocID="{F7F5C2FF-B398-4187-A5F3-D21FA41C2ABF}" presName="Name1" presStyleCnt="0"/>
      <dgm:spPr/>
    </dgm:pt>
    <dgm:pt modelId="{3438CC47-9E15-41A7-82AB-4DFE512025C1}" type="pres">
      <dgm:prSet presAssocID="{F7F5C2FF-B398-4187-A5F3-D21FA41C2ABF}" presName="cycle" presStyleCnt="0"/>
      <dgm:spPr/>
    </dgm:pt>
    <dgm:pt modelId="{CF64599E-1E59-4812-96F4-337F115E6B37}" type="pres">
      <dgm:prSet presAssocID="{F7F5C2FF-B398-4187-A5F3-D21FA41C2ABF}" presName="srcNode" presStyleLbl="node1" presStyleIdx="0" presStyleCnt="5"/>
      <dgm:spPr/>
    </dgm:pt>
    <dgm:pt modelId="{9AB332D7-13D7-4642-81C3-E79B87961A46}" type="pres">
      <dgm:prSet presAssocID="{F7F5C2FF-B398-4187-A5F3-D21FA41C2ABF}" presName="conn" presStyleLbl="parChTrans1D2" presStyleIdx="0" presStyleCnt="1"/>
      <dgm:spPr>
        <a:prstGeom prst="blockArc">
          <a:avLst>
            <a:gd name="adj1" fmla="val 18900000"/>
            <a:gd name="adj2" fmla="val 2700000"/>
            <a:gd name="adj3" fmla="val 338"/>
          </a:avLst>
        </a:prstGeom>
      </dgm:spPr>
      <dgm:t>
        <a:bodyPr/>
        <a:lstStyle/>
        <a:p>
          <a:endParaRPr lang="hu-HU"/>
        </a:p>
      </dgm:t>
    </dgm:pt>
    <dgm:pt modelId="{A2EFC961-0D1B-4948-A241-56F5E284171C}" type="pres">
      <dgm:prSet presAssocID="{F7F5C2FF-B398-4187-A5F3-D21FA41C2ABF}" presName="extraNode" presStyleLbl="node1" presStyleIdx="0" presStyleCnt="5"/>
      <dgm:spPr/>
    </dgm:pt>
    <dgm:pt modelId="{9E9D22A9-B233-459C-8D53-72871BF2E384}" type="pres">
      <dgm:prSet presAssocID="{F7F5C2FF-B398-4187-A5F3-D21FA41C2ABF}" presName="dstNode" presStyleLbl="node1" presStyleIdx="0" presStyleCnt="5"/>
      <dgm:spPr/>
    </dgm:pt>
    <dgm:pt modelId="{33C405D6-D22A-4BD3-ACFF-590473362F51}" type="pres">
      <dgm:prSet presAssocID="{CCABE37B-ED55-4B42-8804-CC8AD5900B27}" presName="text_1" presStyleLbl="node1" presStyleIdx="0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EE33E57B-17D1-44A6-960D-BA84FB23583E}" type="pres">
      <dgm:prSet presAssocID="{CCABE37B-ED55-4B42-8804-CC8AD5900B27}" presName="accent_1" presStyleCnt="0"/>
      <dgm:spPr/>
    </dgm:pt>
    <dgm:pt modelId="{D890F71F-684B-49AF-ABE9-DA14E0FC728C}" type="pres">
      <dgm:prSet presAssocID="{CCABE37B-ED55-4B42-8804-CC8AD5900B27}" presName="accentRepeatNode" presStyleLbl="solidFgAcc1" presStyleIdx="0" presStyleCnt="5"/>
      <dgm:spPr>
        <a:xfrm>
          <a:off x="69385" y="187724"/>
          <a:ext cx="625432" cy="625432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7E74B14F-4EEC-4888-BE65-717B8A24DD9B}" type="pres">
      <dgm:prSet presAssocID="{0237793E-064B-4C9B-AFB4-BF037D9A85CA}" presName="text_2" presStyleLbl="node1" presStyleIdx="1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E254213D-02BA-400E-B14C-636CEAE103BB}" type="pres">
      <dgm:prSet presAssocID="{0237793E-064B-4C9B-AFB4-BF037D9A85CA}" presName="accent_2" presStyleCnt="0"/>
      <dgm:spPr/>
    </dgm:pt>
    <dgm:pt modelId="{066CD4DF-6915-4101-9838-E788FBACD6ED}" type="pres">
      <dgm:prSet presAssocID="{0237793E-064B-4C9B-AFB4-BF037D9A85CA}" presName="accentRepeatNode" presStyleLbl="solidFgAcc1" presStyleIdx="1" presStyleCnt="5"/>
      <dgm:spPr>
        <a:xfrm>
          <a:off x="480954" y="938149"/>
          <a:ext cx="625432" cy="625432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AC2446CA-D93F-465C-B149-B429E2307A07}" type="pres">
      <dgm:prSet presAssocID="{4FE3F9E9-E6A3-42B3-8B73-3C0A38F9FBFA}" presName="text_3" presStyleLbl="node1" presStyleIdx="2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B58E9ADD-FB1F-4648-B15A-17E035E5F7E4}" type="pres">
      <dgm:prSet presAssocID="{4FE3F9E9-E6A3-42B3-8B73-3C0A38F9FBFA}" presName="accent_3" presStyleCnt="0"/>
      <dgm:spPr/>
    </dgm:pt>
    <dgm:pt modelId="{ADD4CCD4-6154-4D14-9C53-FB290CC0078D}" type="pres">
      <dgm:prSet presAssocID="{4FE3F9E9-E6A3-42B3-8B73-3C0A38F9FBFA}" presName="accentRepeatNode" presStyleLbl="solidFgAcc1" presStyleIdx="2" presStyleCnt="5"/>
      <dgm:spPr>
        <a:xfrm>
          <a:off x="669154" y="1688573"/>
          <a:ext cx="625432" cy="625432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09AAAA6F-8CE9-4597-B706-F2D52AF90090}" type="pres">
      <dgm:prSet presAssocID="{7EB51EA7-CEAE-455F-8275-C6B6B7693EDF}" presName="text_4" presStyleLbl="node1" presStyleIdx="3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BC87091D-5002-4FAD-9183-2EC21D096027}" type="pres">
      <dgm:prSet presAssocID="{7EB51EA7-CEAE-455F-8275-C6B6B7693EDF}" presName="accent_4" presStyleCnt="0"/>
      <dgm:spPr/>
    </dgm:pt>
    <dgm:pt modelId="{DF6DCBEC-72A3-4650-B85E-82A0EE8794CC}" type="pres">
      <dgm:prSet presAssocID="{7EB51EA7-CEAE-455F-8275-C6B6B7693EDF}" presName="accentRepeatNode" presStyleLbl="solidFgAcc1" presStyleIdx="3" presStyleCnt="5"/>
      <dgm:spPr>
        <a:xfrm>
          <a:off x="669154" y="2438522"/>
          <a:ext cx="625432" cy="625432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5D9BF7DA-B1AB-48B5-8082-01AA4EED0028}" type="pres">
      <dgm:prSet presAssocID="{D8E9268E-1A23-4BD6-9F79-8382721DE244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83D943A-C2C4-4A62-9E24-A2FBEEE19033}" type="pres">
      <dgm:prSet presAssocID="{D8E9268E-1A23-4BD6-9F79-8382721DE244}" presName="accent_5" presStyleCnt="0"/>
      <dgm:spPr/>
    </dgm:pt>
    <dgm:pt modelId="{B6F3743E-2390-463B-806B-61B94E183B48}" type="pres">
      <dgm:prSet presAssocID="{D8E9268E-1A23-4BD6-9F79-8382721DE244}" presName="accentRepeatNode" presStyleLbl="solidFgAcc1" presStyleIdx="4" presStyleCnt="5"/>
      <dgm:spPr>
        <a:xfrm>
          <a:off x="69385" y="3939370"/>
          <a:ext cx="625432" cy="625432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</dgm:ptLst>
  <dgm:cxnLst>
    <dgm:cxn modelId="{A98BFE64-4D4B-40B7-A186-6CFEBCD0D7BF}" type="presOf" srcId="{D8E9268E-1A23-4BD6-9F79-8382721DE244}" destId="{5D9BF7DA-B1AB-48B5-8082-01AA4EED0028}" srcOrd="0" destOrd="0" presId="urn:microsoft.com/office/officeart/2008/layout/VerticalCurvedList"/>
    <dgm:cxn modelId="{2FF6B8F2-FAD4-473E-ACA5-FB759D9EB3E1}" type="presOf" srcId="{4FE3F9E9-E6A3-42B3-8B73-3C0A38F9FBFA}" destId="{AC2446CA-D93F-465C-B149-B429E2307A07}" srcOrd="0" destOrd="0" presId="urn:microsoft.com/office/officeart/2008/layout/VerticalCurvedList"/>
    <dgm:cxn modelId="{744B2AF9-B375-4B68-ADA4-F1A32516DAF6}" type="presOf" srcId="{7EB51EA7-CEAE-455F-8275-C6B6B7693EDF}" destId="{09AAAA6F-8CE9-4597-B706-F2D52AF90090}" srcOrd="0" destOrd="0" presId="urn:microsoft.com/office/officeart/2008/layout/VerticalCurvedList"/>
    <dgm:cxn modelId="{56402024-51A0-4449-8FFF-BC792350A4E5}" srcId="{F7F5C2FF-B398-4187-A5F3-D21FA41C2ABF}" destId="{4FE3F9E9-E6A3-42B3-8B73-3C0A38F9FBFA}" srcOrd="2" destOrd="0" parTransId="{0C3252AB-3476-4E01-8CEA-23D553B3594A}" sibTransId="{6C44D062-A627-4571-A618-397445D8D17B}"/>
    <dgm:cxn modelId="{0956B76F-DE9E-4985-A199-38B949A04195}" type="presOf" srcId="{CCABE37B-ED55-4B42-8804-CC8AD5900B27}" destId="{33C405D6-D22A-4BD3-ACFF-590473362F51}" srcOrd="0" destOrd="0" presId="urn:microsoft.com/office/officeart/2008/layout/VerticalCurvedList"/>
    <dgm:cxn modelId="{16504DF9-2FAE-4DF6-880F-81029DEB3496}" type="presOf" srcId="{F7F5C2FF-B398-4187-A5F3-D21FA41C2ABF}" destId="{4920C4D2-FCCB-47C8-B8FC-5E4F9EA6BC89}" srcOrd="0" destOrd="0" presId="urn:microsoft.com/office/officeart/2008/layout/VerticalCurvedList"/>
    <dgm:cxn modelId="{64A6EA9D-CBC4-47A3-9E84-C5A71BA5C66B}" type="presOf" srcId="{0237793E-064B-4C9B-AFB4-BF037D9A85CA}" destId="{7E74B14F-4EEC-4888-BE65-717B8A24DD9B}" srcOrd="0" destOrd="0" presId="urn:microsoft.com/office/officeart/2008/layout/VerticalCurvedList"/>
    <dgm:cxn modelId="{EE7B8DD9-8F11-4B41-8946-0D8003505F84}" srcId="{F7F5C2FF-B398-4187-A5F3-D21FA41C2ABF}" destId="{CCABE37B-ED55-4B42-8804-CC8AD5900B27}" srcOrd="0" destOrd="0" parTransId="{ADD771B6-7F29-4030-AD0B-4296F4F877E8}" sibTransId="{CFA4AA4E-D9D2-422D-9808-5C308A7D805D}"/>
    <dgm:cxn modelId="{D0716194-ED29-41D8-B5A1-6F54080DE609}" srcId="{F7F5C2FF-B398-4187-A5F3-D21FA41C2ABF}" destId="{0237793E-064B-4C9B-AFB4-BF037D9A85CA}" srcOrd="1" destOrd="0" parTransId="{971343C8-66D0-4F21-8862-2D7AFD0D28D6}" sibTransId="{78949E8C-31A8-44F8-AB62-EFA632F5F8F8}"/>
    <dgm:cxn modelId="{1491B061-CC18-45E1-A65E-F828823F56B2}" srcId="{F7F5C2FF-B398-4187-A5F3-D21FA41C2ABF}" destId="{D8E9268E-1A23-4BD6-9F79-8382721DE244}" srcOrd="4" destOrd="0" parTransId="{6E98358D-FA26-4DF0-A884-503603593EF2}" sibTransId="{7EBAC204-5C36-4043-A670-9C196CA4E9FF}"/>
    <dgm:cxn modelId="{0F3FA0B6-0AC1-409E-A372-8911691546E3}" type="presOf" srcId="{CFA4AA4E-D9D2-422D-9808-5C308A7D805D}" destId="{9AB332D7-13D7-4642-81C3-E79B87961A46}" srcOrd="0" destOrd="0" presId="urn:microsoft.com/office/officeart/2008/layout/VerticalCurvedList"/>
    <dgm:cxn modelId="{4EC6EA24-0AE8-416C-A4D8-8BE6A694998F}" srcId="{F7F5C2FF-B398-4187-A5F3-D21FA41C2ABF}" destId="{7EB51EA7-CEAE-455F-8275-C6B6B7693EDF}" srcOrd="3" destOrd="0" parTransId="{530B47F3-1CF7-4362-B5ED-E95CAC59D6D0}" sibTransId="{35397D2B-BF41-4FEF-89EF-62E61D18043F}"/>
    <dgm:cxn modelId="{FBFD132D-E892-4454-A4A2-175E6935F548}" type="presParOf" srcId="{4920C4D2-FCCB-47C8-B8FC-5E4F9EA6BC89}" destId="{B2950B03-AAF3-4A70-A540-BC7DCE4D1352}" srcOrd="0" destOrd="0" presId="urn:microsoft.com/office/officeart/2008/layout/VerticalCurvedList"/>
    <dgm:cxn modelId="{04AB3253-2A77-4DE7-A9B6-5A760368760A}" type="presParOf" srcId="{B2950B03-AAF3-4A70-A540-BC7DCE4D1352}" destId="{3438CC47-9E15-41A7-82AB-4DFE512025C1}" srcOrd="0" destOrd="0" presId="urn:microsoft.com/office/officeart/2008/layout/VerticalCurvedList"/>
    <dgm:cxn modelId="{F0A5A5B8-17E1-4FE8-B74B-7A1917E8019E}" type="presParOf" srcId="{3438CC47-9E15-41A7-82AB-4DFE512025C1}" destId="{CF64599E-1E59-4812-96F4-337F115E6B37}" srcOrd="0" destOrd="0" presId="urn:microsoft.com/office/officeart/2008/layout/VerticalCurvedList"/>
    <dgm:cxn modelId="{54C9E8B2-7223-40D9-830C-28EF49EF8BEA}" type="presParOf" srcId="{3438CC47-9E15-41A7-82AB-4DFE512025C1}" destId="{9AB332D7-13D7-4642-81C3-E79B87961A46}" srcOrd="1" destOrd="0" presId="urn:microsoft.com/office/officeart/2008/layout/VerticalCurvedList"/>
    <dgm:cxn modelId="{1E1389BE-7FA8-4F0D-83D2-7B4FE7F86942}" type="presParOf" srcId="{3438CC47-9E15-41A7-82AB-4DFE512025C1}" destId="{A2EFC961-0D1B-4948-A241-56F5E284171C}" srcOrd="2" destOrd="0" presId="urn:microsoft.com/office/officeart/2008/layout/VerticalCurvedList"/>
    <dgm:cxn modelId="{15526D49-3D1D-49E2-A913-6BF3E3B6EC42}" type="presParOf" srcId="{3438CC47-9E15-41A7-82AB-4DFE512025C1}" destId="{9E9D22A9-B233-459C-8D53-72871BF2E384}" srcOrd="3" destOrd="0" presId="urn:microsoft.com/office/officeart/2008/layout/VerticalCurvedList"/>
    <dgm:cxn modelId="{F958803D-D5DC-4880-BC03-ECFA7448E516}" type="presParOf" srcId="{B2950B03-AAF3-4A70-A540-BC7DCE4D1352}" destId="{33C405D6-D22A-4BD3-ACFF-590473362F51}" srcOrd="1" destOrd="0" presId="urn:microsoft.com/office/officeart/2008/layout/VerticalCurvedList"/>
    <dgm:cxn modelId="{F3FC0940-CC88-4303-BAA1-5C56BBE2BD09}" type="presParOf" srcId="{B2950B03-AAF3-4A70-A540-BC7DCE4D1352}" destId="{EE33E57B-17D1-44A6-960D-BA84FB23583E}" srcOrd="2" destOrd="0" presId="urn:microsoft.com/office/officeart/2008/layout/VerticalCurvedList"/>
    <dgm:cxn modelId="{79A2CA96-324D-4435-8E65-018D31FF19A5}" type="presParOf" srcId="{EE33E57B-17D1-44A6-960D-BA84FB23583E}" destId="{D890F71F-684B-49AF-ABE9-DA14E0FC728C}" srcOrd="0" destOrd="0" presId="urn:microsoft.com/office/officeart/2008/layout/VerticalCurvedList"/>
    <dgm:cxn modelId="{2C6F24C2-F435-4C27-A4CD-21542FFC1564}" type="presParOf" srcId="{B2950B03-AAF3-4A70-A540-BC7DCE4D1352}" destId="{7E74B14F-4EEC-4888-BE65-717B8A24DD9B}" srcOrd="3" destOrd="0" presId="urn:microsoft.com/office/officeart/2008/layout/VerticalCurvedList"/>
    <dgm:cxn modelId="{ABE79FC8-D4D8-485D-BA5D-B00CD78E9FF4}" type="presParOf" srcId="{B2950B03-AAF3-4A70-A540-BC7DCE4D1352}" destId="{E254213D-02BA-400E-B14C-636CEAE103BB}" srcOrd="4" destOrd="0" presId="urn:microsoft.com/office/officeart/2008/layout/VerticalCurvedList"/>
    <dgm:cxn modelId="{9B52D1EE-D9A3-49CD-920C-05087E73D94C}" type="presParOf" srcId="{E254213D-02BA-400E-B14C-636CEAE103BB}" destId="{066CD4DF-6915-4101-9838-E788FBACD6ED}" srcOrd="0" destOrd="0" presId="urn:microsoft.com/office/officeart/2008/layout/VerticalCurvedList"/>
    <dgm:cxn modelId="{D099D0A7-E665-47A9-B445-7F00D5774941}" type="presParOf" srcId="{B2950B03-AAF3-4A70-A540-BC7DCE4D1352}" destId="{AC2446CA-D93F-465C-B149-B429E2307A07}" srcOrd="5" destOrd="0" presId="urn:microsoft.com/office/officeart/2008/layout/VerticalCurvedList"/>
    <dgm:cxn modelId="{4552B8F6-6DFE-4922-B97D-6059934DAC3A}" type="presParOf" srcId="{B2950B03-AAF3-4A70-A540-BC7DCE4D1352}" destId="{B58E9ADD-FB1F-4648-B15A-17E035E5F7E4}" srcOrd="6" destOrd="0" presId="urn:microsoft.com/office/officeart/2008/layout/VerticalCurvedList"/>
    <dgm:cxn modelId="{17531599-4B54-4DA2-AF09-A661FA615A5C}" type="presParOf" srcId="{B58E9ADD-FB1F-4648-B15A-17E035E5F7E4}" destId="{ADD4CCD4-6154-4D14-9C53-FB290CC0078D}" srcOrd="0" destOrd="0" presId="urn:microsoft.com/office/officeart/2008/layout/VerticalCurvedList"/>
    <dgm:cxn modelId="{2372FE9C-2443-4A8F-BF53-3F4524C574E1}" type="presParOf" srcId="{B2950B03-AAF3-4A70-A540-BC7DCE4D1352}" destId="{09AAAA6F-8CE9-4597-B706-F2D52AF90090}" srcOrd="7" destOrd="0" presId="urn:microsoft.com/office/officeart/2008/layout/VerticalCurvedList"/>
    <dgm:cxn modelId="{4D6837BA-E235-411A-8E3B-CA62E67F1560}" type="presParOf" srcId="{B2950B03-AAF3-4A70-A540-BC7DCE4D1352}" destId="{BC87091D-5002-4FAD-9183-2EC21D096027}" srcOrd="8" destOrd="0" presId="urn:microsoft.com/office/officeart/2008/layout/VerticalCurvedList"/>
    <dgm:cxn modelId="{F4A20E00-88C1-4C7B-ADE1-2BE484104F24}" type="presParOf" srcId="{BC87091D-5002-4FAD-9183-2EC21D096027}" destId="{DF6DCBEC-72A3-4650-B85E-82A0EE8794CC}" srcOrd="0" destOrd="0" presId="urn:microsoft.com/office/officeart/2008/layout/VerticalCurvedList"/>
    <dgm:cxn modelId="{979F45E7-89A7-44CD-9A0E-862EA4DA8BA2}" type="presParOf" srcId="{B2950B03-AAF3-4A70-A540-BC7DCE4D1352}" destId="{5D9BF7DA-B1AB-48B5-8082-01AA4EED0028}" srcOrd="9" destOrd="0" presId="urn:microsoft.com/office/officeart/2008/layout/VerticalCurvedList"/>
    <dgm:cxn modelId="{AB808B1F-774C-4E36-A15A-DE03AE3EA30A}" type="presParOf" srcId="{B2950B03-AAF3-4A70-A540-BC7DCE4D1352}" destId="{483D943A-C2C4-4A62-9E24-A2FBEEE19033}" srcOrd="10" destOrd="0" presId="urn:microsoft.com/office/officeart/2008/layout/VerticalCurvedList"/>
    <dgm:cxn modelId="{FD841915-C7AF-44CA-BEB3-E0D5D012034D}" type="presParOf" srcId="{483D943A-C2C4-4A62-9E24-A2FBEEE19033}" destId="{B6F3743E-2390-463B-806B-61B94E183B4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632427D-3FE5-4894-94ED-7F50C43D9141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B43E76AD-C8C9-4791-AA0F-10F45204FEDF}">
      <dgm:prSet phldrT="[Szöveg]" custT="1"/>
      <dgm:spPr>
        <a:xfrm>
          <a:off x="702567" y="838103"/>
          <a:ext cx="6292692" cy="418821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Strategic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legal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institutional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stability</a:t>
          </a:r>
          <a:endParaRPr lang="hu-HU" sz="18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5A144928-BE8C-476E-BD06-CFC27154F4B1}" type="parTrans" cxnId="{D31925BD-3CB9-43F4-BA3C-D30CE8352097}">
      <dgm:prSet/>
      <dgm:spPr/>
      <dgm:t>
        <a:bodyPr/>
        <a:lstStyle/>
        <a:p>
          <a:endParaRPr lang="hu-HU" b="1"/>
        </a:p>
      </dgm:t>
    </dgm:pt>
    <dgm:pt modelId="{6619364D-3CA0-45C6-AC11-A29CE9A44B00}" type="sibTrans" cxnId="{D31925BD-3CB9-43F4-BA3C-D30CE8352097}">
      <dgm:prSet/>
      <dgm:spPr>
        <a:xfrm>
          <a:off x="-5208123" y="-798064"/>
          <a:ext cx="6204640" cy="6204640"/>
        </a:xfrm>
        <a:noFill/>
        <a:ln w="25400" cap="flat" cmpd="sng" algn="ctr">
          <a:solidFill>
            <a:srgbClr val="2E4EA1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hu-HU" b="1"/>
        </a:p>
      </dgm:t>
    </dgm:pt>
    <dgm:pt modelId="{9D542C21-303D-4165-8D94-7A8F41C14F3E}">
      <dgm:prSet phldrT="[Szöveg]" custT="1"/>
      <dgm:spPr>
        <a:xfrm>
          <a:off x="702567" y="3351586"/>
          <a:ext cx="6292692" cy="418821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Detailed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planning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maintenance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costs</a:t>
          </a:r>
          <a:endParaRPr lang="hu-HU" sz="18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C0EA3765-EB78-4A72-A81E-0EED02AB5877}" type="parTrans" cxnId="{23466F2D-5208-4E3C-B49A-C30C84ED5C07}">
      <dgm:prSet/>
      <dgm:spPr/>
      <dgm:t>
        <a:bodyPr/>
        <a:lstStyle/>
        <a:p>
          <a:endParaRPr lang="hu-HU" b="1"/>
        </a:p>
      </dgm:t>
    </dgm:pt>
    <dgm:pt modelId="{730D0EBA-3616-4877-AC89-8ED6A31556FC}" type="sibTrans" cxnId="{23466F2D-5208-4E3C-B49A-C30C84ED5C07}">
      <dgm:prSet/>
      <dgm:spPr/>
      <dgm:t>
        <a:bodyPr/>
        <a:lstStyle/>
        <a:p>
          <a:endParaRPr lang="hu-HU" b="1"/>
        </a:p>
      </dgm:t>
    </dgm:pt>
    <dgm:pt modelId="{38AC2F10-C18A-4988-BB56-53DD8F6D8646}">
      <dgm:prSet phldrT="[Szöveg]" custT="1"/>
      <dgm:spPr>
        <a:xfrm>
          <a:off x="910411" y="2723446"/>
          <a:ext cx="6084848" cy="418821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Preliminary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needs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analysis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user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testing,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target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group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specific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dissemination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endParaRPr lang="hu-HU" sz="18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6338B8A8-E9D3-4CDF-A7F1-0CA198259C45}" type="sibTrans" cxnId="{03B0DA6E-4DA9-4336-8AA2-DCF34ACE7708}">
      <dgm:prSet/>
      <dgm:spPr/>
      <dgm:t>
        <a:bodyPr/>
        <a:lstStyle/>
        <a:p>
          <a:endParaRPr lang="hu-HU" b="1"/>
        </a:p>
      </dgm:t>
    </dgm:pt>
    <dgm:pt modelId="{28B6837F-2600-4BEA-91E1-F9E83554B0A7}" type="parTrans" cxnId="{03B0DA6E-4DA9-4336-8AA2-DCF34ACE7708}">
      <dgm:prSet/>
      <dgm:spPr/>
      <dgm:t>
        <a:bodyPr/>
        <a:lstStyle/>
        <a:p>
          <a:endParaRPr lang="hu-HU" b="1"/>
        </a:p>
      </dgm:t>
    </dgm:pt>
    <dgm:pt modelId="{008BB7DB-DBB1-4076-8315-6ADCA225B05B}">
      <dgm:prSet phldrT="[Szöveg]" custT="1"/>
      <dgm:spPr>
        <a:xfrm>
          <a:off x="847777" y="2880227"/>
          <a:ext cx="6145220" cy="576248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Targeted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design of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training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activities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(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comprehensive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approach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)</a:t>
          </a:r>
          <a:endParaRPr lang="hu-HU" sz="18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6C1593FE-5695-41C4-8083-C72DBE3D0CCD}" type="sibTrans" cxnId="{5BA329EC-156D-4F61-8DB3-0B5343690E92}">
      <dgm:prSet/>
      <dgm:spPr/>
      <dgm:t>
        <a:bodyPr/>
        <a:lstStyle/>
        <a:p>
          <a:endParaRPr lang="hu-HU" b="1"/>
        </a:p>
      </dgm:t>
    </dgm:pt>
    <dgm:pt modelId="{A640DA85-4890-472D-BFBF-6A0F748BB0E6}" type="parTrans" cxnId="{5BA329EC-156D-4F61-8DB3-0B5343690E92}">
      <dgm:prSet/>
      <dgm:spPr/>
      <dgm:t>
        <a:bodyPr/>
        <a:lstStyle/>
        <a:p>
          <a:endParaRPr lang="hu-HU" b="1"/>
        </a:p>
      </dgm:t>
    </dgm:pt>
    <dgm:pt modelId="{54176AC7-FC3A-434F-8955-1499C07EFA83}">
      <dgm:prSet phldrT="[Szöveg]" custT="1"/>
      <dgm:spPr>
        <a:xfrm>
          <a:off x="976774" y="2094845"/>
          <a:ext cx="6018486" cy="418821"/>
        </a:xfr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Maximizing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advantages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during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process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development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involving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and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motivating</a:t>
          </a:r>
          <a:r>
            <a:rPr lang="hu-HU" sz="1800" b="1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participants</a:t>
          </a:r>
          <a:endParaRPr lang="hu-HU" sz="1800" b="1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gm:t>
    </dgm:pt>
    <dgm:pt modelId="{27D552F6-5850-4D85-A3D1-C08336B96830}" type="sibTrans" cxnId="{08885F0E-D9F1-4663-9340-465C71507E6F}">
      <dgm:prSet/>
      <dgm:spPr/>
      <dgm:t>
        <a:bodyPr/>
        <a:lstStyle/>
        <a:p>
          <a:endParaRPr lang="hu-HU" b="1"/>
        </a:p>
      </dgm:t>
    </dgm:pt>
    <dgm:pt modelId="{2D05E5A3-BEAD-4F0A-8310-DFAAB03EDB3E}" type="parTrans" cxnId="{08885F0E-D9F1-4663-9340-465C71507E6F}">
      <dgm:prSet/>
      <dgm:spPr/>
      <dgm:t>
        <a:bodyPr/>
        <a:lstStyle/>
        <a:p>
          <a:endParaRPr lang="hu-HU" b="1"/>
        </a:p>
      </dgm:t>
    </dgm:pt>
    <dgm:pt modelId="{CFD2758C-D332-4171-AAE7-E216FB5BB114}" type="pres">
      <dgm:prSet presAssocID="{3632427D-3FE5-4894-94ED-7F50C43D914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hu-HU"/>
        </a:p>
      </dgm:t>
    </dgm:pt>
    <dgm:pt modelId="{38A16556-D509-4A31-BB18-8648CB12A953}" type="pres">
      <dgm:prSet presAssocID="{3632427D-3FE5-4894-94ED-7F50C43D9141}" presName="Name1" presStyleCnt="0"/>
      <dgm:spPr/>
    </dgm:pt>
    <dgm:pt modelId="{DE239EC0-56C9-4524-A97A-5E8C2B3DF70B}" type="pres">
      <dgm:prSet presAssocID="{3632427D-3FE5-4894-94ED-7F50C43D9141}" presName="cycle" presStyleCnt="0"/>
      <dgm:spPr/>
    </dgm:pt>
    <dgm:pt modelId="{AFD59305-BE3E-4F39-9BBC-AD196DF634D7}" type="pres">
      <dgm:prSet presAssocID="{3632427D-3FE5-4894-94ED-7F50C43D9141}" presName="srcNode" presStyleLbl="node1" presStyleIdx="0" presStyleCnt="5"/>
      <dgm:spPr/>
    </dgm:pt>
    <dgm:pt modelId="{D29780F5-4D23-4FAA-A695-30EB61369A3D}" type="pres">
      <dgm:prSet presAssocID="{3632427D-3FE5-4894-94ED-7F50C43D9141}" presName="conn" presStyleLbl="parChTrans1D2" presStyleIdx="0" presStyleCnt="1"/>
      <dgm:spPr>
        <a:prstGeom prst="blockArc">
          <a:avLst>
            <a:gd name="adj1" fmla="val 18900000"/>
            <a:gd name="adj2" fmla="val 2700000"/>
            <a:gd name="adj3" fmla="val 348"/>
          </a:avLst>
        </a:prstGeom>
      </dgm:spPr>
      <dgm:t>
        <a:bodyPr/>
        <a:lstStyle/>
        <a:p>
          <a:endParaRPr lang="hu-HU"/>
        </a:p>
      </dgm:t>
    </dgm:pt>
    <dgm:pt modelId="{9B522551-8DBC-44BE-B075-14B9993FD07D}" type="pres">
      <dgm:prSet presAssocID="{3632427D-3FE5-4894-94ED-7F50C43D9141}" presName="extraNode" presStyleLbl="node1" presStyleIdx="0" presStyleCnt="5"/>
      <dgm:spPr/>
    </dgm:pt>
    <dgm:pt modelId="{74FA19A2-4F08-4FCE-AEED-219BEE190418}" type="pres">
      <dgm:prSet presAssocID="{3632427D-3FE5-4894-94ED-7F50C43D9141}" presName="dstNode" presStyleLbl="node1" presStyleIdx="0" presStyleCnt="5"/>
      <dgm:spPr/>
    </dgm:pt>
    <dgm:pt modelId="{ACA6EDA4-B205-48F5-977A-4ACE34BF8703}" type="pres">
      <dgm:prSet presAssocID="{B43E76AD-C8C9-4791-AA0F-10F45204FEDF}" presName="text_1" presStyleLbl="node1" presStyleIdx="0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9D57B0AE-5C35-4A07-8A08-F3ED4AECD8B9}" type="pres">
      <dgm:prSet presAssocID="{B43E76AD-C8C9-4791-AA0F-10F45204FEDF}" presName="accent_1" presStyleCnt="0"/>
      <dgm:spPr/>
    </dgm:pt>
    <dgm:pt modelId="{A0993485-D57E-4DC2-A840-0A0510151059}" type="pres">
      <dgm:prSet presAssocID="{B43E76AD-C8C9-4791-AA0F-10F45204FEDF}" presName="accentRepeatNode" presStyleLbl="solidFgAcc1" presStyleIdx="0" presStyleCnt="5"/>
      <dgm:spPr>
        <a:xfrm>
          <a:off x="61523" y="157150"/>
          <a:ext cx="523526" cy="523526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7EF1508E-188C-4ABF-8FA7-E34EB7334DF6}" type="pres">
      <dgm:prSet presAssocID="{008BB7DB-DBB1-4076-8315-6ADCA225B05B}" presName="text_2" presStyleLbl="node1" presStyleIdx="1" presStyleCnt="5" custLinFactNeighborX="3781" custLinFactNeighborY="1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hu-HU"/>
        </a:p>
      </dgm:t>
    </dgm:pt>
    <dgm:pt modelId="{98A4C071-47EE-4155-9A43-F4A4E59A0855}" type="pres">
      <dgm:prSet presAssocID="{008BB7DB-DBB1-4076-8315-6ADCA225B05B}" presName="accent_2" presStyleCnt="0"/>
      <dgm:spPr/>
    </dgm:pt>
    <dgm:pt modelId="{08B387D6-47CA-43C7-B0BD-D7D3F227DD1E}" type="pres">
      <dgm:prSet presAssocID="{008BB7DB-DBB1-4076-8315-6ADCA225B05B}" presName="accentRepeatNode" presStyleLbl="solidFgAcc1" presStyleIdx="1" presStyleCnt="5"/>
      <dgm:spPr>
        <a:xfrm>
          <a:off x="648648" y="1413891"/>
          <a:ext cx="523526" cy="523526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D24CD5EA-662F-48E5-BC71-8FB18C54BF54}" type="pres">
      <dgm:prSet presAssocID="{54176AC7-FC3A-434F-8955-1499C07EFA83}" presName="text_3" presStyleLbl="node1" presStyleIdx="2" presStyleCnt="5" custScaleX="101374" custScaleY="140834" custLinFactNeighborX="373" custLinFactNeighborY="-906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32EDEA4-83D8-4C0C-B9BB-D7AB04BBA5D8}" type="pres">
      <dgm:prSet presAssocID="{54176AC7-FC3A-434F-8955-1499C07EFA83}" presName="accent_3" presStyleCnt="0"/>
      <dgm:spPr/>
    </dgm:pt>
    <dgm:pt modelId="{2089EBA2-7378-4A6E-B3D6-63F8CF65E010}" type="pres">
      <dgm:prSet presAssocID="{54176AC7-FC3A-434F-8955-1499C07EFA83}" presName="accentRepeatNode" presStyleLbl="solidFgAcc1" presStyleIdx="2" presStyleCnt="5"/>
      <dgm:spPr>
        <a:xfrm>
          <a:off x="715010" y="2042492"/>
          <a:ext cx="523526" cy="523526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F6BDAD38-9F22-4BA6-BF74-C6B6F4AC6ECD}" type="pres">
      <dgm:prSet presAssocID="{38AC2F10-C18A-4988-BB56-53DD8F6D8646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B606C3E-C38B-4B60-9783-3ECE670CD209}" type="pres">
      <dgm:prSet presAssocID="{38AC2F10-C18A-4988-BB56-53DD8F6D8646}" presName="accent_4" presStyleCnt="0"/>
      <dgm:spPr/>
    </dgm:pt>
    <dgm:pt modelId="{A9D51337-8DB9-4DB0-9523-E0B3AEB678F2}" type="pres">
      <dgm:prSet presAssocID="{38AC2F10-C18A-4988-BB56-53DD8F6D8646}" presName="accentRepeatNode" presStyleLbl="solidFgAcc1" presStyleIdx="3" presStyleCnt="5"/>
      <dgm:spPr>
        <a:xfrm>
          <a:off x="648648" y="2671093"/>
          <a:ext cx="523526" cy="523526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  <dgm:pt modelId="{1D6AEA65-D352-47E7-B212-1AB2C3209E8C}" type="pres">
      <dgm:prSet presAssocID="{9D542C21-303D-4165-8D94-7A8F41C14F3E}" presName="text_5" presStyleLbl="node1" presStyleIdx="4" presStyleCnt="5" custLinFactNeighborX="780" custLinFactNeighborY="1251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CFE3FEC-A8BD-40EB-B4AB-1BB507AAD0C3}" type="pres">
      <dgm:prSet presAssocID="{9D542C21-303D-4165-8D94-7A8F41C14F3E}" presName="accent_5" presStyleCnt="0"/>
      <dgm:spPr/>
    </dgm:pt>
    <dgm:pt modelId="{E7FE5F8C-EA56-4335-98BE-78078CDC4F21}" type="pres">
      <dgm:prSet presAssocID="{9D542C21-303D-4165-8D94-7A8F41C14F3E}" presName="accentRepeatNode" presStyleLbl="solidFgAcc1" presStyleIdx="4" presStyleCnt="5"/>
      <dgm:spPr>
        <a:xfrm>
          <a:off x="440804" y="3299233"/>
          <a:ext cx="523526" cy="523526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hu-HU"/>
        </a:p>
      </dgm:t>
    </dgm:pt>
  </dgm:ptLst>
  <dgm:cxnLst>
    <dgm:cxn modelId="{4DEF60C6-DC9D-4C19-BDED-1630E09007F4}" type="presOf" srcId="{008BB7DB-DBB1-4076-8315-6ADCA225B05B}" destId="{7EF1508E-188C-4ABF-8FA7-E34EB7334DF6}" srcOrd="0" destOrd="0" presId="urn:microsoft.com/office/officeart/2008/layout/VerticalCurvedList"/>
    <dgm:cxn modelId="{08885F0E-D9F1-4663-9340-465C71507E6F}" srcId="{3632427D-3FE5-4894-94ED-7F50C43D9141}" destId="{54176AC7-FC3A-434F-8955-1499C07EFA83}" srcOrd="2" destOrd="0" parTransId="{2D05E5A3-BEAD-4F0A-8310-DFAAB03EDB3E}" sibTransId="{27D552F6-5850-4D85-A3D1-C08336B96830}"/>
    <dgm:cxn modelId="{E68E164A-B22E-42E6-AC6B-EB2DED02F955}" type="presOf" srcId="{3632427D-3FE5-4894-94ED-7F50C43D9141}" destId="{CFD2758C-D332-4171-AAE7-E216FB5BB114}" srcOrd="0" destOrd="0" presId="urn:microsoft.com/office/officeart/2008/layout/VerticalCurvedList"/>
    <dgm:cxn modelId="{03B0DA6E-4DA9-4336-8AA2-DCF34ACE7708}" srcId="{3632427D-3FE5-4894-94ED-7F50C43D9141}" destId="{38AC2F10-C18A-4988-BB56-53DD8F6D8646}" srcOrd="3" destOrd="0" parTransId="{28B6837F-2600-4BEA-91E1-F9E83554B0A7}" sibTransId="{6338B8A8-E9D3-4CDF-A7F1-0CA198259C45}"/>
    <dgm:cxn modelId="{8857C850-2956-42D4-A0D9-DC996703D0F7}" type="presOf" srcId="{38AC2F10-C18A-4988-BB56-53DD8F6D8646}" destId="{F6BDAD38-9F22-4BA6-BF74-C6B6F4AC6ECD}" srcOrd="0" destOrd="0" presId="urn:microsoft.com/office/officeart/2008/layout/VerticalCurvedList"/>
    <dgm:cxn modelId="{0B90A5F8-A7D3-4E90-A99F-ED55049C7B32}" type="presOf" srcId="{9D542C21-303D-4165-8D94-7A8F41C14F3E}" destId="{1D6AEA65-D352-47E7-B212-1AB2C3209E8C}" srcOrd="0" destOrd="0" presId="urn:microsoft.com/office/officeart/2008/layout/VerticalCurvedList"/>
    <dgm:cxn modelId="{FB3AF8B9-25A9-461D-BD6B-CCD6396E1AB7}" type="presOf" srcId="{54176AC7-FC3A-434F-8955-1499C07EFA83}" destId="{D24CD5EA-662F-48E5-BC71-8FB18C54BF54}" srcOrd="0" destOrd="0" presId="urn:microsoft.com/office/officeart/2008/layout/VerticalCurvedList"/>
    <dgm:cxn modelId="{D31925BD-3CB9-43F4-BA3C-D30CE8352097}" srcId="{3632427D-3FE5-4894-94ED-7F50C43D9141}" destId="{B43E76AD-C8C9-4791-AA0F-10F45204FEDF}" srcOrd="0" destOrd="0" parTransId="{5A144928-BE8C-476E-BD06-CFC27154F4B1}" sibTransId="{6619364D-3CA0-45C6-AC11-A29CE9A44B00}"/>
    <dgm:cxn modelId="{F90856BA-F3C2-494D-AEC9-323E4846F673}" type="presOf" srcId="{6619364D-3CA0-45C6-AC11-A29CE9A44B00}" destId="{D29780F5-4D23-4FAA-A695-30EB61369A3D}" srcOrd="0" destOrd="0" presId="urn:microsoft.com/office/officeart/2008/layout/VerticalCurvedList"/>
    <dgm:cxn modelId="{5BA329EC-156D-4F61-8DB3-0B5343690E92}" srcId="{3632427D-3FE5-4894-94ED-7F50C43D9141}" destId="{008BB7DB-DBB1-4076-8315-6ADCA225B05B}" srcOrd="1" destOrd="0" parTransId="{A640DA85-4890-472D-BFBF-6A0F748BB0E6}" sibTransId="{6C1593FE-5695-41C4-8083-C72DBE3D0CCD}"/>
    <dgm:cxn modelId="{B9A6B056-7696-4276-AB13-38CC3A852659}" type="presOf" srcId="{B43E76AD-C8C9-4791-AA0F-10F45204FEDF}" destId="{ACA6EDA4-B205-48F5-977A-4ACE34BF8703}" srcOrd="0" destOrd="0" presId="urn:microsoft.com/office/officeart/2008/layout/VerticalCurvedList"/>
    <dgm:cxn modelId="{23466F2D-5208-4E3C-B49A-C30C84ED5C07}" srcId="{3632427D-3FE5-4894-94ED-7F50C43D9141}" destId="{9D542C21-303D-4165-8D94-7A8F41C14F3E}" srcOrd="4" destOrd="0" parTransId="{C0EA3765-EB78-4A72-A81E-0EED02AB5877}" sibTransId="{730D0EBA-3616-4877-AC89-8ED6A31556FC}"/>
    <dgm:cxn modelId="{A2D9F855-9F9B-492D-AC34-E96555E038CB}" type="presParOf" srcId="{CFD2758C-D332-4171-AAE7-E216FB5BB114}" destId="{38A16556-D509-4A31-BB18-8648CB12A953}" srcOrd="0" destOrd="0" presId="urn:microsoft.com/office/officeart/2008/layout/VerticalCurvedList"/>
    <dgm:cxn modelId="{75D52C48-A491-4809-8C7D-C6E1D1C46245}" type="presParOf" srcId="{38A16556-D509-4A31-BB18-8648CB12A953}" destId="{DE239EC0-56C9-4524-A97A-5E8C2B3DF70B}" srcOrd="0" destOrd="0" presId="urn:microsoft.com/office/officeart/2008/layout/VerticalCurvedList"/>
    <dgm:cxn modelId="{4316320F-68F8-4F8C-9350-8A311F042517}" type="presParOf" srcId="{DE239EC0-56C9-4524-A97A-5E8C2B3DF70B}" destId="{AFD59305-BE3E-4F39-9BBC-AD196DF634D7}" srcOrd="0" destOrd="0" presId="urn:microsoft.com/office/officeart/2008/layout/VerticalCurvedList"/>
    <dgm:cxn modelId="{6331A8C6-FEA6-424B-9DF9-BA33E7E83E4A}" type="presParOf" srcId="{DE239EC0-56C9-4524-A97A-5E8C2B3DF70B}" destId="{D29780F5-4D23-4FAA-A695-30EB61369A3D}" srcOrd="1" destOrd="0" presId="urn:microsoft.com/office/officeart/2008/layout/VerticalCurvedList"/>
    <dgm:cxn modelId="{67E2D1FB-0A57-4542-8490-0086446508B2}" type="presParOf" srcId="{DE239EC0-56C9-4524-A97A-5E8C2B3DF70B}" destId="{9B522551-8DBC-44BE-B075-14B9993FD07D}" srcOrd="2" destOrd="0" presId="urn:microsoft.com/office/officeart/2008/layout/VerticalCurvedList"/>
    <dgm:cxn modelId="{9DF3A85D-C5BC-4DB4-8AB6-D2D2F26C10F8}" type="presParOf" srcId="{DE239EC0-56C9-4524-A97A-5E8C2B3DF70B}" destId="{74FA19A2-4F08-4FCE-AEED-219BEE190418}" srcOrd="3" destOrd="0" presId="urn:microsoft.com/office/officeart/2008/layout/VerticalCurvedList"/>
    <dgm:cxn modelId="{205AF4F1-710F-41F8-B6F1-ABEDAA4EA7B6}" type="presParOf" srcId="{38A16556-D509-4A31-BB18-8648CB12A953}" destId="{ACA6EDA4-B205-48F5-977A-4ACE34BF8703}" srcOrd="1" destOrd="0" presId="urn:microsoft.com/office/officeart/2008/layout/VerticalCurvedList"/>
    <dgm:cxn modelId="{CA4CBFD2-6A13-413F-B5D9-4FE6C78FB1D2}" type="presParOf" srcId="{38A16556-D509-4A31-BB18-8648CB12A953}" destId="{9D57B0AE-5C35-4A07-8A08-F3ED4AECD8B9}" srcOrd="2" destOrd="0" presId="urn:microsoft.com/office/officeart/2008/layout/VerticalCurvedList"/>
    <dgm:cxn modelId="{962C65AA-B7DE-4FCA-A234-F0BB55E83153}" type="presParOf" srcId="{9D57B0AE-5C35-4A07-8A08-F3ED4AECD8B9}" destId="{A0993485-D57E-4DC2-A840-0A0510151059}" srcOrd="0" destOrd="0" presId="urn:microsoft.com/office/officeart/2008/layout/VerticalCurvedList"/>
    <dgm:cxn modelId="{B808C206-FF46-407F-8842-243A098E22EE}" type="presParOf" srcId="{38A16556-D509-4A31-BB18-8648CB12A953}" destId="{7EF1508E-188C-4ABF-8FA7-E34EB7334DF6}" srcOrd="3" destOrd="0" presId="urn:microsoft.com/office/officeart/2008/layout/VerticalCurvedList"/>
    <dgm:cxn modelId="{4166586C-2A4A-48D6-994C-1BB03B9922D8}" type="presParOf" srcId="{38A16556-D509-4A31-BB18-8648CB12A953}" destId="{98A4C071-47EE-4155-9A43-F4A4E59A0855}" srcOrd="4" destOrd="0" presId="urn:microsoft.com/office/officeart/2008/layout/VerticalCurvedList"/>
    <dgm:cxn modelId="{5E8E2BD4-0182-4C76-A932-2AF422661BF2}" type="presParOf" srcId="{98A4C071-47EE-4155-9A43-F4A4E59A0855}" destId="{08B387D6-47CA-43C7-B0BD-D7D3F227DD1E}" srcOrd="0" destOrd="0" presId="urn:microsoft.com/office/officeart/2008/layout/VerticalCurvedList"/>
    <dgm:cxn modelId="{25F83EDD-84FE-4511-A46E-2125AFD6B3A3}" type="presParOf" srcId="{38A16556-D509-4A31-BB18-8648CB12A953}" destId="{D24CD5EA-662F-48E5-BC71-8FB18C54BF54}" srcOrd="5" destOrd="0" presId="urn:microsoft.com/office/officeart/2008/layout/VerticalCurvedList"/>
    <dgm:cxn modelId="{5E2CA693-16FE-4B30-ABC7-6ADB234F4C3A}" type="presParOf" srcId="{38A16556-D509-4A31-BB18-8648CB12A953}" destId="{132EDEA4-83D8-4C0C-B9BB-D7AB04BBA5D8}" srcOrd="6" destOrd="0" presId="urn:microsoft.com/office/officeart/2008/layout/VerticalCurvedList"/>
    <dgm:cxn modelId="{9D960602-2AC7-45F2-A5A3-D133AE507372}" type="presParOf" srcId="{132EDEA4-83D8-4C0C-B9BB-D7AB04BBA5D8}" destId="{2089EBA2-7378-4A6E-B3D6-63F8CF65E010}" srcOrd="0" destOrd="0" presId="urn:microsoft.com/office/officeart/2008/layout/VerticalCurvedList"/>
    <dgm:cxn modelId="{1F3A4782-7623-4297-9ECA-986CB4A1AC72}" type="presParOf" srcId="{38A16556-D509-4A31-BB18-8648CB12A953}" destId="{F6BDAD38-9F22-4BA6-BF74-C6B6F4AC6ECD}" srcOrd="7" destOrd="0" presId="urn:microsoft.com/office/officeart/2008/layout/VerticalCurvedList"/>
    <dgm:cxn modelId="{BB4C61C1-D2CC-4F77-99A2-9882A1BFA720}" type="presParOf" srcId="{38A16556-D509-4A31-BB18-8648CB12A953}" destId="{2B606C3E-C38B-4B60-9783-3ECE670CD209}" srcOrd="8" destOrd="0" presId="urn:microsoft.com/office/officeart/2008/layout/VerticalCurvedList"/>
    <dgm:cxn modelId="{AD88B70C-EE78-4543-9CCA-34EEC0F145EF}" type="presParOf" srcId="{2B606C3E-C38B-4B60-9783-3ECE670CD209}" destId="{A9D51337-8DB9-4DB0-9523-E0B3AEB678F2}" srcOrd="0" destOrd="0" presId="urn:microsoft.com/office/officeart/2008/layout/VerticalCurvedList"/>
    <dgm:cxn modelId="{892851BC-77AE-4383-8933-AD97372D91CC}" type="presParOf" srcId="{38A16556-D509-4A31-BB18-8648CB12A953}" destId="{1D6AEA65-D352-47E7-B212-1AB2C3209E8C}" srcOrd="9" destOrd="0" presId="urn:microsoft.com/office/officeart/2008/layout/VerticalCurvedList"/>
    <dgm:cxn modelId="{03C1AA04-2678-4940-A1E2-E30B2FE5BD9F}" type="presParOf" srcId="{38A16556-D509-4A31-BB18-8648CB12A953}" destId="{6CFE3FEC-A8BD-40EB-B4AB-1BB507AAD0C3}" srcOrd="10" destOrd="0" presId="urn:microsoft.com/office/officeart/2008/layout/VerticalCurvedList"/>
    <dgm:cxn modelId="{DCEE2A9D-632D-49C5-9AAF-045B3CAD5B19}" type="presParOf" srcId="{6CFE3FEC-A8BD-40EB-B4AB-1BB507AAD0C3}" destId="{E7FE5F8C-EA56-4335-98BE-78078CDC4F2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8FA792-4230-4B93-B1AB-DA108B90D053}">
      <dsp:nvSpPr>
        <dsp:cNvPr id="0" name=""/>
        <dsp:cNvSpPr/>
      </dsp:nvSpPr>
      <dsp:spPr>
        <a:xfrm>
          <a:off x="2546191" y="527558"/>
          <a:ext cx="4039093" cy="1402723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76783-3EC1-4B5C-B975-353E7DCFADA0}">
      <dsp:nvSpPr>
        <dsp:cNvPr id="0" name=""/>
        <dsp:cNvSpPr/>
      </dsp:nvSpPr>
      <dsp:spPr>
        <a:xfrm>
          <a:off x="4180615" y="3962352"/>
          <a:ext cx="782769" cy="500972"/>
        </a:xfrm>
        <a:prstGeom prst="down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BFD6E5BC-1D61-435B-BC8F-D69A5E3D57F6}">
      <dsp:nvSpPr>
        <dsp:cNvPr id="0" name=""/>
        <dsp:cNvSpPr/>
      </dsp:nvSpPr>
      <dsp:spPr>
        <a:xfrm>
          <a:off x="2693351" y="4363131"/>
          <a:ext cx="3757296" cy="939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300" b="1" kern="1200" dirty="0" smtClean="0"/>
            <a:t>SROP-EAOP</a:t>
          </a:r>
          <a:endParaRPr lang="hu-HU" sz="3300" b="1" kern="1200" dirty="0"/>
        </a:p>
      </dsp:txBody>
      <dsp:txXfrm>
        <a:off x="2693351" y="4363131"/>
        <a:ext cx="3757296" cy="939324"/>
      </dsp:txXfrm>
    </dsp:sp>
    <dsp:sp modelId="{B16B4241-06DE-49F3-BBF0-262990482EEE}">
      <dsp:nvSpPr>
        <dsp:cNvPr id="0" name=""/>
        <dsp:cNvSpPr/>
      </dsp:nvSpPr>
      <dsp:spPr>
        <a:xfrm>
          <a:off x="3858206" y="2038617"/>
          <a:ext cx="1721907" cy="140898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err="1" smtClean="0"/>
            <a:t>Infrastructure</a:t>
          </a:r>
          <a:endParaRPr lang="hu-HU" sz="1600" kern="1200" dirty="0"/>
        </a:p>
      </dsp:txBody>
      <dsp:txXfrm>
        <a:off x="4110373" y="2244958"/>
        <a:ext cx="1217573" cy="996304"/>
      </dsp:txXfrm>
    </dsp:sp>
    <dsp:sp modelId="{9B59A3B1-4318-4EBF-B046-A4A345689D4C}">
      <dsp:nvSpPr>
        <dsp:cNvPr id="0" name=""/>
        <dsp:cNvSpPr/>
      </dsp:nvSpPr>
      <dsp:spPr>
        <a:xfrm>
          <a:off x="2843806" y="797262"/>
          <a:ext cx="1734292" cy="155299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err="1" smtClean="0"/>
            <a:t>Work-flows</a:t>
          </a:r>
          <a:r>
            <a:rPr lang="hu-HU" sz="1600" kern="1200" dirty="0" smtClean="0"/>
            <a:t>/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err="1" smtClean="0"/>
            <a:t>procedures</a:t>
          </a:r>
          <a:endParaRPr lang="hu-HU" sz="1600" kern="1200" dirty="0"/>
        </a:p>
      </dsp:txBody>
      <dsp:txXfrm>
        <a:off x="3097787" y="1024693"/>
        <a:ext cx="1226330" cy="1098136"/>
      </dsp:txXfrm>
    </dsp:sp>
    <dsp:sp modelId="{1B0E7ACD-2946-4F76-BEC0-EBEAECE6F151}">
      <dsp:nvSpPr>
        <dsp:cNvPr id="0" name=""/>
        <dsp:cNvSpPr/>
      </dsp:nvSpPr>
      <dsp:spPr>
        <a:xfrm>
          <a:off x="4315150" y="640903"/>
          <a:ext cx="1841023" cy="140898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/>
            <a:t>Human </a:t>
          </a:r>
          <a:r>
            <a:rPr lang="hu-HU" sz="1600" kern="1200" dirty="0" err="1" smtClean="0"/>
            <a:t>resources</a:t>
          </a:r>
          <a:r>
            <a:rPr lang="hu-HU" sz="1600" kern="1200" dirty="0" smtClean="0"/>
            <a:t> and </a:t>
          </a:r>
          <a:r>
            <a:rPr lang="hu-HU" sz="1600" kern="1200" dirty="0" err="1" smtClean="0"/>
            <a:t>organizations</a:t>
          </a:r>
          <a:endParaRPr lang="hu-HU" sz="1600" kern="1200" dirty="0"/>
        </a:p>
      </dsp:txBody>
      <dsp:txXfrm>
        <a:off x="4584762" y="847244"/>
        <a:ext cx="1301799" cy="996304"/>
      </dsp:txXfrm>
    </dsp:sp>
    <dsp:sp modelId="{3DDF1B74-D151-4869-9D29-919558D335B3}">
      <dsp:nvSpPr>
        <dsp:cNvPr id="0" name=""/>
        <dsp:cNvSpPr/>
      </dsp:nvSpPr>
      <dsp:spPr>
        <a:xfrm>
          <a:off x="2339762" y="206766"/>
          <a:ext cx="4671552" cy="4802961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B8FEC-9D20-4669-BB2E-FA9CEA0BE5A9}">
      <dsp:nvSpPr>
        <dsp:cNvPr id="0" name=""/>
        <dsp:cNvSpPr/>
      </dsp:nvSpPr>
      <dsp:spPr>
        <a:xfrm>
          <a:off x="4124" y="476463"/>
          <a:ext cx="2401143" cy="960457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b="0" i="0" kern="1200" noProof="0" dirty="0" err="1" smtClean="0">
              <a:latin typeface="Book Antiqua"/>
              <a:ea typeface="+mn-ea"/>
              <a:cs typeface="+mn-cs"/>
            </a:rPr>
            <a:t>Document</a:t>
          </a:r>
          <a:r>
            <a:rPr lang="hu-HU" sz="1600" b="0" i="0" kern="1200" noProof="0" dirty="0" smtClean="0">
              <a:latin typeface="Book Antiqua"/>
              <a:ea typeface="+mn-ea"/>
              <a:cs typeface="+mn-cs"/>
            </a:rPr>
            <a:t> </a:t>
          </a:r>
          <a:r>
            <a:rPr lang="hu-HU" sz="1600" b="0" i="0" kern="1200" noProof="0" dirty="0" err="1" smtClean="0">
              <a:latin typeface="Book Antiqua"/>
              <a:ea typeface="+mn-ea"/>
              <a:cs typeface="+mn-cs"/>
            </a:rPr>
            <a:t>analysis</a:t>
          </a:r>
          <a:endParaRPr lang="hu-HU" sz="1600" b="0" i="0" kern="1200" noProof="0" dirty="0">
            <a:latin typeface="Book Antiqua"/>
            <a:ea typeface="+mn-ea"/>
            <a:cs typeface="+mn-cs"/>
          </a:endParaRPr>
        </a:p>
      </dsp:txBody>
      <dsp:txXfrm>
        <a:off x="484353" y="476463"/>
        <a:ext cx="1440686" cy="960457"/>
      </dsp:txXfrm>
    </dsp:sp>
    <dsp:sp modelId="{919A589F-F74A-40C3-BE88-AB8730BCAB04}">
      <dsp:nvSpPr>
        <dsp:cNvPr id="0" name=""/>
        <dsp:cNvSpPr/>
      </dsp:nvSpPr>
      <dsp:spPr>
        <a:xfrm>
          <a:off x="2165153" y="476463"/>
          <a:ext cx="2401143" cy="960457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102082"/>
                <a:satOff val="-1464"/>
                <a:lumOff val="8538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02082"/>
                <a:satOff val="-1464"/>
                <a:lumOff val="8538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02082"/>
                <a:satOff val="-1464"/>
                <a:lumOff val="853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b="0" i="0" kern="1200" noProof="0" dirty="0" err="1" smtClean="0">
              <a:latin typeface="Book Antiqua"/>
              <a:ea typeface="+mn-ea"/>
              <a:cs typeface="+mn-cs"/>
            </a:rPr>
            <a:t>Analysing</a:t>
          </a:r>
          <a:r>
            <a:rPr lang="hu-HU" sz="1600" b="0" i="0" kern="1200" noProof="0" dirty="0" smtClean="0">
              <a:latin typeface="Book Antiqua"/>
              <a:ea typeface="+mn-ea"/>
              <a:cs typeface="+mn-cs"/>
            </a:rPr>
            <a:t> </a:t>
          </a:r>
          <a:r>
            <a:rPr lang="hu-HU" sz="1600" b="0" i="0" kern="1200" noProof="0" dirty="0" err="1" smtClean="0">
              <a:latin typeface="Book Antiqua"/>
              <a:ea typeface="+mn-ea"/>
              <a:cs typeface="+mn-cs"/>
            </a:rPr>
            <a:t>data</a:t>
          </a:r>
          <a:endParaRPr lang="hu-HU" sz="1600" b="0" i="0" kern="1200" noProof="0" dirty="0">
            <a:latin typeface="Book Antiqua"/>
            <a:ea typeface="+mn-ea"/>
            <a:cs typeface="+mn-cs"/>
          </a:endParaRPr>
        </a:p>
      </dsp:txBody>
      <dsp:txXfrm>
        <a:off x="2645382" y="476463"/>
        <a:ext cx="1440686" cy="960457"/>
      </dsp:txXfrm>
    </dsp:sp>
    <dsp:sp modelId="{268F2328-4548-422B-9C65-80797E16B241}">
      <dsp:nvSpPr>
        <dsp:cNvPr id="0" name=""/>
        <dsp:cNvSpPr/>
      </dsp:nvSpPr>
      <dsp:spPr>
        <a:xfrm>
          <a:off x="4326182" y="476463"/>
          <a:ext cx="2401143" cy="960457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204164"/>
                <a:satOff val="-2928"/>
                <a:lumOff val="17077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204164"/>
                <a:satOff val="-2928"/>
                <a:lumOff val="17077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204164"/>
                <a:satOff val="-2928"/>
                <a:lumOff val="1707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b="0" i="0" kern="1200" noProof="0" dirty="0" err="1" smtClean="0">
              <a:latin typeface="Book Antiqua"/>
              <a:ea typeface="+mn-ea"/>
              <a:cs typeface="+mn-cs"/>
            </a:rPr>
            <a:t>Surveys</a:t>
          </a:r>
          <a:r>
            <a:rPr lang="hu-HU" sz="1600" b="0" i="0" kern="1200" noProof="0" dirty="0" smtClean="0">
              <a:latin typeface="Book Antiqua"/>
              <a:ea typeface="+mn-ea"/>
              <a:cs typeface="+mn-cs"/>
            </a:rPr>
            <a:t> </a:t>
          </a:r>
          <a:r>
            <a:rPr lang="hu-HU" sz="1600" b="0" i="0" kern="1200" noProof="0" dirty="0" err="1" smtClean="0">
              <a:latin typeface="Book Antiqua"/>
              <a:ea typeface="+mn-ea"/>
              <a:cs typeface="+mn-cs"/>
            </a:rPr>
            <a:t>interviews</a:t>
          </a:r>
          <a:r>
            <a:rPr lang="hu-HU" sz="1600" b="0" i="0" kern="1200" noProof="0" dirty="0" smtClean="0">
              <a:latin typeface="Book Antiqua"/>
              <a:ea typeface="+mn-ea"/>
              <a:cs typeface="+mn-cs"/>
            </a:rPr>
            <a:t>, </a:t>
          </a:r>
          <a:r>
            <a:rPr lang="hu-HU" sz="1600" b="0" i="0" kern="1200" noProof="0" dirty="0" err="1" smtClean="0">
              <a:latin typeface="Book Antiqua"/>
              <a:ea typeface="+mn-ea"/>
              <a:cs typeface="+mn-cs"/>
            </a:rPr>
            <a:t>case</a:t>
          </a:r>
          <a:r>
            <a:rPr lang="hu-HU" sz="1600" b="0" i="0" kern="1200" noProof="0" dirty="0" smtClean="0">
              <a:latin typeface="Book Antiqua"/>
              <a:ea typeface="+mn-ea"/>
              <a:cs typeface="+mn-cs"/>
            </a:rPr>
            <a:t> </a:t>
          </a:r>
          <a:r>
            <a:rPr lang="hu-HU" sz="1600" b="0" i="0" kern="1200" noProof="0" dirty="0" err="1" smtClean="0">
              <a:latin typeface="Book Antiqua"/>
              <a:ea typeface="+mn-ea"/>
              <a:cs typeface="+mn-cs"/>
            </a:rPr>
            <a:t>studies</a:t>
          </a:r>
          <a:endParaRPr lang="hu-HU" sz="1600" b="0" i="0" kern="1200" noProof="0" dirty="0">
            <a:latin typeface="Book Antiqua"/>
            <a:ea typeface="+mn-ea"/>
            <a:cs typeface="+mn-cs"/>
          </a:endParaRPr>
        </a:p>
      </dsp:txBody>
      <dsp:txXfrm>
        <a:off x="4806411" y="476463"/>
        <a:ext cx="1440686" cy="960457"/>
      </dsp:txXfrm>
    </dsp:sp>
    <dsp:sp modelId="{BDD0B0F7-A87C-4B5B-A4C3-4E4BE6EB0FE4}">
      <dsp:nvSpPr>
        <dsp:cNvPr id="0" name=""/>
        <dsp:cNvSpPr/>
      </dsp:nvSpPr>
      <dsp:spPr>
        <a:xfrm>
          <a:off x="6487211" y="476463"/>
          <a:ext cx="2401143" cy="960457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306246"/>
                <a:satOff val="-4392"/>
                <a:lumOff val="25615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b="0" i="0" kern="1200" noProof="0" dirty="0" err="1" smtClean="0">
              <a:latin typeface="Book Antiqua"/>
              <a:ea typeface="+mn-ea"/>
              <a:cs typeface="+mn-cs"/>
            </a:rPr>
            <a:t>Former</a:t>
          </a:r>
          <a:r>
            <a:rPr lang="hu-HU" sz="1600" b="0" i="0" kern="1200" noProof="0" dirty="0" smtClean="0">
              <a:latin typeface="Book Antiqua"/>
              <a:ea typeface="+mn-ea"/>
              <a:cs typeface="+mn-cs"/>
            </a:rPr>
            <a:t> </a:t>
          </a:r>
          <a:r>
            <a:rPr lang="hu-HU" sz="1600" b="0" i="0" kern="1200" noProof="0" dirty="0" err="1" smtClean="0">
              <a:latin typeface="Book Antiqua"/>
              <a:ea typeface="+mn-ea"/>
              <a:cs typeface="+mn-cs"/>
            </a:rPr>
            <a:t>evaluations</a:t>
          </a:r>
          <a:r>
            <a:rPr lang="hu-HU" sz="1600" b="0" i="0" kern="1200" noProof="0" dirty="0" smtClean="0">
              <a:latin typeface="Book Antiqua"/>
              <a:ea typeface="+mn-ea"/>
              <a:cs typeface="+mn-cs"/>
            </a:rPr>
            <a:t>  </a:t>
          </a:r>
          <a:endParaRPr lang="hu-HU" sz="1600" b="0" i="0" kern="1200" noProof="0" dirty="0">
            <a:latin typeface="Book Antiqua"/>
            <a:ea typeface="+mn-ea"/>
            <a:cs typeface="+mn-cs"/>
          </a:endParaRPr>
        </a:p>
      </dsp:txBody>
      <dsp:txXfrm>
        <a:off x="6967440" y="476463"/>
        <a:ext cx="1440686" cy="9604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30029-14F9-4239-B344-C390E150D76C}">
      <dsp:nvSpPr>
        <dsp:cNvPr id="0" name=""/>
        <dsp:cNvSpPr/>
      </dsp:nvSpPr>
      <dsp:spPr>
        <a:xfrm rot="5400000">
          <a:off x="1927625" y="337460"/>
          <a:ext cx="1012621" cy="103498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/>
            <a:t>OP</a:t>
          </a:r>
        </a:p>
      </dsp:txBody>
      <dsp:txXfrm rot="-5400000">
        <a:off x="2088943" y="517409"/>
        <a:ext cx="689986" cy="675081"/>
      </dsp:txXfrm>
    </dsp:sp>
    <dsp:sp modelId="{270B7900-5E11-4D50-8E8E-AFE0DC1E9052}">
      <dsp:nvSpPr>
        <dsp:cNvPr id="0" name=""/>
        <dsp:cNvSpPr/>
      </dsp:nvSpPr>
      <dsp:spPr>
        <a:xfrm>
          <a:off x="2799945" y="326894"/>
          <a:ext cx="1256166" cy="67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0499DC-6C70-41EA-AEAC-9119CF122D2D}">
      <dsp:nvSpPr>
        <dsp:cNvPr id="0" name=""/>
        <dsp:cNvSpPr/>
      </dsp:nvSpPr>
      <dsp:spPr>
        <a:xfrm rot="5400000">
          <a:off x="935993" y="456058"/>
          <a:ext cx="1249807" cy="124957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err="1" smtClean="0"/>
            <a:t>Legal</a:t>
          </a:r>
          <a:r>
            <a:rPr lang="hu-HU" sz="1100" kern="1200" dirty="0" smtClean="0"/>
            <a:t> </a:t>
          </a:r>
          <a:r>
            <a:rPr lang="hu-HU" sz="1400" kern="1200" dirty="0" err="1" smtClean="0"/>
            <a:t>regulations</a:t>
          </a:r>
          <a:endParaRPr lang="hu-HU" sz="1400" kern="1200" dirty="0"/>
        </a:p>
      </dsp:txBody>
      <dsp:txXfrm rot="-5400000">
        <a:off x="1144352" y="664225"/>
        <a:ext cx="833089" cy="833243"/>
      </dsp:txXfrm>
    </dsp:sp>
    <dsp:sp modelId="{B3CB65A6-65FF-4AB3-B833-61B59925A1A0}">
      <dsp:nvSpPr>
        <dsp:cNvPr id="0" name=""/>
        <dsp:cNvSpPr/>
      </dsp:nvSpPr>
      <dsp:spPr>
        <a:xfrm rot="5400000">
          <a:off x="1246344" y="1519903"/>
          <a:ext cx="1125597" cy="97926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err="1" smtClean="0"/>
            <a:t>Calls</a:t>
          </a:r>
          <a:endParaRPr lang="hu-HU" sz="1600" kern="1200" dirty="0"/>
        </a:p>
      </dsp:txBody>
      <dsp:txXfrm rot="-5400000">
        <a:off x="1472111" y="1622146"/>
        <a:ext cx="674063" cy="774786"/>
      </dsp:txXfrm>
    </dsp:sp>
    <dsp:sp modelId="{9DFF4DCC-D8A0-411B-AD72-042D25287F28}">
      <dsp:nvSpPr>
        <dsp:cNvPr id="0" name=""/>
        <dsp:cNvSpPr/>
      </dsp:nvSpPr>
      <dsp:spPr>
        <a:xfrm>
          <a:off x="1980" y="1534277"/>
          <a:ext cx="1215645" cy="67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49199-5CC0-401A-A370-A4DB3C4D8481}">
      <dsp:nvSpPr>
        <dsp:cNvPr id="0" name=""/>
        <dsp:cNvSpPr/>
      </dsp:nvSpPr>
      <dsp:spPr>
        <a:xfrm rot="5400000">
          <a:off x="2242594" y="1382321"/>
          <a:ext cx="1125597" cy="97926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err="1" smtClean="0"/>
            <a:t>Annual</a:t>
          </a:r>
          <a:r>
            <a:rPr lang="hu-HU" sz="1600" kern="1200" dirty="0" smtClean="0"/>
            <a:t> </a:t>
          </a:r>
          <a:r>
            <a:rPr lang="hu-HU" sz="1600" kern="1200" dirty="0" err="1" smtClean="0"/>
            <a:t>reports</a:t>
          </a:r>
          <a:endParaRPr lang="hu-HU" sz="1600" kern="1200" dirty="0"/>
        </a:p>
      </dsp:txBody>
      <dsp:txXfrm rot="-5400000">
        <a:off x="2468361" y="1484564"/>
        <a:ext cx="674063" cy="7747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332D7-13D7-4642-81C3-E79B87961A46}">
      <dsp:nvSpPr>
        <dsp:cNvPr id="0" name=""/>
        <dsp:cNvSpPr/>
      </dsp:nvSpPr>
      <dsp:spPr>
        <a:xfrm>
          <a:off x="-4840663" y="-741856"/>
          <a:ext cx="5765435" cy="5765435"/>
        </a:xfrm>
        <a:prstGeom prst="blockArc">
          <a:avLst>
            <a:gd name="adj1" fmla="val 18900000"/>
            <a:gd name="adj2" fmla="val 2700000"/>
            <a:gd name="adj3" fmla="val 375"/>
          </a:avLst>
        </a:prstGeom>
        <a:noFill/>
        <a:ln w="25400" cap="flat" cmpd="sng" algn="ctr">
          <a:solidFill>
            <a:srgbClr val="2E4EA1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405D6-D22A-4BD3-ACFF-590473362F51}">
      <dsp:nvSpPr>
        <dsp:cNvPr id="0" name=""/>
        <dsp:cNvSpPr/>
      </dsp:nvSpPr>
      <dsp:spPr>
        <a:xfrm>
          <a:off x="484297" y="329178"/>
          <a:ext cx="3777557" cy="658700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284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Successful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organisational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developments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at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local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government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officies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and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central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endParaRPr lang="hu-HU" sz="13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484297" y="329178"/>
        <a:ext cx="3777557" cy="658700"/>
      </dsp:txXfrm>
    </dsp:sp>
    <dsp:sp modelId="{D890F71F-684B-49AF-ABE9-DA14E0FC728C}">
      <dsp:nvSpPr>
        <dsp:cNvPr id="0" name=""/>
        <dsp:cNvSpPr/>
      </dsp:nvSpPr>
      <dsp:spPr>
        <a:xfrm>
          <a:off x="72609" y="246841"/>
          <a:ext cx="823375" cy="823375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6BF060-3220-4273-9447-D459958BE965}">
      <dsp:nvSpPr>
        <dsp:cNvPr id="0" name=""/>
        <dsp:cNvSpPr/>
      </dsp:nvSpPr>
      <dsp:spPr>
        <a:xfrm>
          <a:off x="861945" y="1317400"/>
          <a:ext cx="3399909" cy="658700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284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Training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activities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served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development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knowledge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skills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competencies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of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individuals</a:t>
          </a:r>
          <a:endParaRPr lang="hu-HU" sz="13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861945" y="1317400"/>
        <a:ext cx="3399909" cy="658700"/>
      </dsp:txXfrm>
    </dsp:sp>
    <dsp:sp modelId="{1C877004-6D58-4BB0-907F-8D33008605C8}">
      <dsp:nvSpPr>
        <dsp:cNvPr id="0" name=""/>
        <dsp:cNvSpPr/>
      </dsp:nvSpPr>
      <dsp:spPr>
        <a:xfrm>
          <a:off x="450257" y="1235062"/>
          <a:ext cx="823375" cy="823375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C5F95E7-2AD7-40B1-B067-DDE1FB179583}">
      <dsp:nvSpPr>
        <dsp:cNvPr id="0" name=""/>
        <dsp:cNvSpPr/>
      </dsp:nvSpPr>
      <dsp:spPr>
        <a:xfrm>
          <a:off x="861945" y="2305622"/>
          <a:ext cx="3399909" cy="658700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284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Simplification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procedures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has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started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endParaRPr lang="hu-HU" sz="13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861945" y="2305622"/>
        <a:ext cx="3399909" cy="658700"/>
      </dsp:txXfrm>
    </dsp:sp>
    <dsp:sp modelId="{DF6DCBEC-72A3-4650-B85E-82A0EE8794CC}">
      <dsp:nvSpPr>
        <dsp:cNvPr id="0" name=""/>
        <dsp:cNvSpPr/>
      </dsp:nvSpPr>
      <dsp:spPr>
        <a:xfrm>
          <a:off x="450257" y="2223284"/>
          <a:ext cx="823375" cy="823375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5E86EB2-D9DA-4BA1-BA74-BAC5F61131DC}">
      <dsp:nvSpPr>
        <dsp:cNvPr id="0" name=""/>
        <dsp:cNvSpPr/>
      </dsp:nvSpPr>
      <dsp:spPr>
        <a:xfrm>
          <a:off x="484297" y="3293843"/>
          <a:ext cx="3777557" cy="658700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284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Good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example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for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EAOP-SROP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cooperation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: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network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one-stop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offices</a:t>
          </a:r>
          <a:endParaRPr lang="hu-HU" sz="13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484297" y="3293843"/>
        <a:ext cx="3777557" cy="658700"/>
      </dsp:txXfrm>
    </dsp:sp>
    <dsp:sp modelId="{B6F3743E-2390-463B-806B-61B94E183B48}">
      <dsp:nvSpPr>
        <dsp:cNvPr id="0" name=""/>
        <dsp:cNvSpPr/>
      </dsp:nvSpPr>
      <dsp:spPr>
        <a:xfrm>
          <a:off x="72609" y="3211506"/>
          <a:ext cx="823375" cy="823375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332D7-13D7-4642-81C3-E79B87961A46}">
      <dsp:nvSpPr>
        <dsp:cNvPr id="0" name=""/>
        <dsp:cNvSpPr/>
      </dsp:nvSpPr>
      <dsp:spPr>
        <a:xfrm>
          <a:off x="-4840663" y="-741856"/>
          <a:ext cx="5765435" cy="5765435"/>
        </a:xfrm>
        <a:prstGeom prst="blockArc">
          <a:avLst>
            <a:gd name="adj1" fmla="val 18900000"/>
            <a:gd name="adj2" fmla="val 2700000"/>
            <a:gd name="adj3" fmla="val 375"/>
          </a:avLst>
        </a:prstGeom>
        <a:noFill/>
        <a:ln w="25400" cap="flat" cmpd="sng" algn="ctr">
          <a:solidFill>
            <a:srgbClr val="2E4EA1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405D6-D22A-4BD3-ACFF-590473362F51}">
      <dsp:nvSpPr>
        <dsp:cNvPr id="0" name=""/>
        <dsp:cNvSpPr/>
      </dsp:nvSpPr>
      <dsp:spPr>
        <a:xfrm>
          <a:off x="404657" y="267522"/>
          <a:ext cx="3903124" cy="535386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496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Political</a:t>
          </a:r>
          <a:r>
            <a:rPr lang="hu-HU" sz="13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commitment</a:t>
          </a:r>
          <a:r>
            <a:rPr lang="hu-HU" sz="13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towards</a:t>
          </a:r>
          <a:r>
            <a:rPr lang="hu-HU" sz="13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a </a:t>
          </a:r>
          <a:r>
            <a:rPr lang="hu-HU" sz="13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long-term</a:t>
          </a:r>
          <a:r>
            <a:rPr lang="hu-HU" sz="13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policy </a:t>
          </a:r>
          <a:r>
            <a:rPr lang="hu-HU" sz="13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strategy</a:t>
          </a:r>
          <a:r>
            <a:rPr lang="hu-HU" sz="13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and </a:t>
          </a:r>
          <a:r>
            <a:rPr lang="hu-HU" sz="13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objectives</a:t>
          </a:r>
          <a:r>
            <a:rPr lang="hu-HU" sz="13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was</a:t>
          </a:r>
          <a:r>
            <a:rPr lang="hu-HU" sz="13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missing</a:t>
          </a:r>
          <a:endParaRPr lang="hu-HU" sz="1300" b="1" kern="1200" dirty="0">
            <a:solidFill>
              <a:sysClr val="window" lastClr="FFFFFF"/>
            </a:solidFill>
            <a:effectLst/>
            <a:latin typeface="Arial"/>
            <a:ea typeface="+mn-ea"/>
            <a:cs typeface="+mn-cs"/>
          </a:endParaRPr>
        </a:p>
      </dsp:txBody>
      <dsp:txXfrm>
        <a:off x="404657" y="267522"/>
        <a:ext cx="3903124" cy="535386"/>
      </dsp:txXfrm>
    </dsp:sp>
    <dsp:sp modelId="{D890F71F-684B-49AF-ABE9-DA14E0FC728C}">
      <dsp:nvSpPr>
        <dsp:cNvPr id="0" name=""/>
        <dsp:cNvSpPr/>
      </dsp:nvSpPr>
      <dsp:spPr>
        <a:xfrm>
          <a:off x="70040" y="200598"/>
          <a:ext cx="669233" cy="669233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8E5BA08-A642-43CF-A97E-E3254F705791}">
      <dsp:nvSpPr>
        <dsp:cNvPr id="0" name=""/>
        <dsp:cNvSpPr/>
      </dsp:nvSpPr>
      <dsp:spPr>
        <a:xfrm>
          <a:off x="788299" y="1070345"/>
          <a:ext cx="3519482" cy="535386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496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The </a:t>
          </a:r>
          <a:r>
            <a:rPr lang="hu-HU" sz="13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targeting</a:t>
          </a:r>
          <a:r>
            <a:rPr lang="hu-HU" sz="13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of </a:t>
          </a:r>
          <a:r>
            <a:rPr lang="hu-HU" sz="13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training</a:t>
          </a:r>
          <a:r>
            <a:rPr lang="hu-HU" sz="13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hu-HU" sz="13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activities</a:t>
          </a:r>
          <a:r>
            <a:rPr lang="hu-HU" sz="13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and </a:t>
          </a:r>
          <a:r>
            <a:rPr lang="hu-HU" sz="13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simplification</a:t>
          </a:r>
          <a:r>
            <a:rPr lang="hu-HU" sz="13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hu-HU" sz="13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was</a:t>
          </a:r>
          <a:r>
            <a:rPr lang="hu-HU" sz="13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hu-HU" sz="13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poor</a:t>
          </a:r>
          <a:endParaRPr lang="hu-HU" sz="13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788299" y="1070345"/>
        <a:ext cx="3519482" cy="535386"/>
      </dsp:txXfrm>
    </dsp:sp>
    <dsp:sp modelId="{ADD4CCD4-6154-4D14-9C53-FB290CC0078D}">
      <dsp:nvSpPr>
        <dsp:cNvPr id="0" name=""/>
        <dsp:cNvSpPr/>
      </dsp:nvSpPr>
      <dsp:spPr>
        <a:xfrm>
          <a:off x="453682" y="1003421"/>
          <a:ext cx="669233" cy="669233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C6F343E-DCF6-4168-ABD0-AC791D0AF949}">
      <dsp:nvSpPr>
        <dsp:cNvPr id="0" name=""/>
        <dsp:cNvSpPr/>
      </dsp:nvSpPr>
      <dsp:spPr>
        <a:xfrm>
          <a:off x="906046" y="1873168"/>
          <a:ext cx="3401734" cy="535386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496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Efficiency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simplification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has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not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been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measured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endParaRPr lang="hu-HU" sz="13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906046" y="1873168"/>
        <a:ext cx="3401734" cy="535386"/>
      </dsp:txXfrm>
    </dsp:sp>
    <dsp:sp modelId="{DF6DCBEC-72A3-4650-B85E-82A0EE8794CC}">
      <dsp:nvSpPr>
        <dsp:cNvPr id="0" name=""/>
        <dsp:cNvSpPr/>
      </dsp:nvSpPr>
      <dsp:spPr>
        <a:xfrm>
          <a:off x="571430" y="1806244"/>
          <a:ext cx="669233" cy="669233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21974B9-D595-43F7-9B06-E85EF545D1C7}">
      <dsp:nvSpPr>
        <dsp:cNvPr id="0" name=""/>
        <dsp:cNvSpPr/>
      </dsp:nvSpPr>
      <dsp:spPr>
        <a:xfrm>
          <a:off x="788299" y="2675991"/>
          <a:ext cx="3519482" cy="535386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496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change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culture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has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not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been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achieved</a:t>
          </a:r>
          <a:endParaRPr lang="hu-HU" sz="13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788299" y="2675991"/>
        <a:ext cx="3519482" cy="535386"/>
      </dsp:txXfrm>
    </dsp:sp>
    <dsp:sp modelId="{7BB59F7D-3117-4DFA-8220-B217536F76B7}">
      <dsp:nvSpPr>
        <dsp:cNvPr id="0" name=""/>
        <dsp:cNvSpPr/>
      </dsp:nvSpPr>
      <dsp:spPr>
        <a:xfrm>
          <a:off x="453682" y="2609067"/>
          <a:ext cx="669233" cy="669233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A34CBB-ECD8-4D25-A86E-7AC55ACB9BAE}">
      <dsp:nvSpPr>
        <dsp:cNvPr id="0" name=""/>
        <dsp:cNvSpPr/>
      </dsp:nvSpPr>
      <dsp:spPr>
        <a:xfrm>
          <a:off x="404657" y="3478814"/>
          <a:ext cx="3903124" cy="535386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496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Lack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coordination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3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between</a:t>
          </a:r>
          <a:r>
            <a:rPr lang="hu-HU" sz="13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OP-s </a:t>
          </a:r>
          <a:endParaRPr lang="hu-HU" sz="13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404657" y="3478814"/>
        <a:ext cx="3903124" cy="535386"/>
      </dsp:txXfrm>
    </dsp:sp>
    <dsp:sp modelId="{B6F3743E-2390-463B-806B-61B94E183B48}">
      <dsp:nvSpPr>
        <dsp:cNvPr id="0" name=""/>
        <dsp:cNvSpPr/>
      </dsp:nvSpPr>
      <dsp:spPr>
        <a:xfrm>
          <a:off x="70040" y="3411890"/>
          <a:ext cx="669233" cy="669233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332D7-13D7-4642-81C3-E79B87961A46}">
      <dsp:nvSpPr>
        <dsp:cNvPr id="0" name=""/>
        <dsp:cNvSpPr/>
      </dsp:nvSpPr>
      <dsp:spPr>
        <a:xfrm>
          <a:off x="-5373323" y="-822834"/>
          <a:ext cx="6398197" cy="6398197"/>
        </a:xfrm>
        <a:prstGeom prst="blockArc">
          <a:avLst>
            <a:gd name="adj1" fmla="val 18900000"/>
            <a:gd name="adj2" fmla="val 2700000"/>
            <a:gd name="adj3" fmla="val 338"/>
          </a:avLst>
        </a:prstGeom>
        <a:noFill/>
        <a:ln w="25400" cap="flat" cmpd="sng" algn="ctr">
          <a:solidFill>
            <a:srgbClr val="2E4EA1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405D6-D22A-4BD3-ACFF-590473362F51}">
      <dsp:nvSpPr>
        <dsp:cNvPr id="0" name=""/>
        <dsp:cNvSpPr/>
      </dsp:nvSpPr>
      <dsp:spPr>
        <a:xfrm>
          <a:off x="536559" y="365374"/>
          <a:ext cx="3717859" cy="731128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80334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EAOP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contributed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to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modernization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(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infrastructure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)</a:t>
          </a:r>
          <a:endParaRPr lang="hu-HU" sz="12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536559" y="365374"/>
        <a:ext cx="3717859" cy="731128"/>
      </dsp:txXfrm>
    </dsp:sp>
    <dsp:sp modelId="{D890F71F-684B-49AF-ABE9-DA14E0FC728C}">
      <dsp:nvSpPr>
        <dsp:cNvPr id="0" name=""/>
        <dsp:cNvSpPr/>
      </dsp:nvSpPr>
      <dsp:spPr>
        <a:xfrm>
          <a:off x="79603" y="273983"/>
          <a:ext cx="913911" cy="913911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6BF060-3220-4273-9447-D459958BE965}">
      <dsp:nvSpPr>
        <dsp:cNvPr id="0" name=""/>
        <dsp:cNvSpPr/>
      </dsp:nvSpPr>
      <dsp:spPr>
        <a:xfrm>
          <a:off x="955732" y="1462257"/>
          <a:ext cx="3298686" cy="731128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80334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number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procedures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were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partly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or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fully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digitalized</a:t>
          </a:r>
          <a:endParaRPr lang="hu-HU" sz="12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955732" y="1462257"/>
        <a:ext cx="3298686" cy="731128"/>
      </dsp:txXfrm>
    </dsp:sp>
    <dsp:sp modelId="{1C877004-6D58-4BB0-907F-8D33008605C8}">
      <dsp:nvSpPr>
        <dsp:cNvPr id="0" name=""/>
        <dsp:cNvSpPr/>
      </dsp:nvSpPr>
      <dsp:spPr>
        <a:xfrm>
          <a:off x="498776" y="1370866"/>
          <a:ext cx="913911" cy="913911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C5F95E7-2AD7-40B1-B067-DDE1FB179583}">
      <dsp:nvSpPr>
        <dsp:cNvPr id="0" name=""/>
        <dsp:cNvSpPr/>
      </dsp:nvSpPr>
      <dsp:spPr>
        <a:xfrm>
          <a:off x="955732" y="2559141"/>
          <a:ext cx="3298686" cy="731128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80334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Users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welcomed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electronic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procedures</a:t>
          </a:r>
          <a:endParaRPr lang="hu-HU" sz="12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955732" y="2559141"/>
        <a:ext cx="3298686" cy="731128"/>
      </dsp:txXfrm>
    </dsp:sp>
    <dsp:sp modelId="{DF6DCBEC-72A3-4650-B85E-82A0EE8794CC}">
      <dsp:nvSpPr>
        <dsp:cNvPr id="0" name=""/>
        <dsp:cNvSpPr/>
      </dsp:nvSpPr>
      <dsp:spPr>
        <a:xfrm>
          <a:off x="498776" y="2467750"/>
          <a:ext cx="913911" cy="913911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3DC27EF-4E02-45C9-BAC6-93E9B8FAE67F}">
      <dsp:nvSpPr>
        <dsp:cNvPr id="0" name=""/>
        <dsp:cNvSpPr/>
      </dsp:nvSpPr>
      <dsp:spPr>
        <a:xfrm>
          <a:off x="536559" y="3656024"/>
          <a:ext cx="3717859" cy="731128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80334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lack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system-level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synergies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between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EAOP and SROP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were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tackled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within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projects</a:t>
          </a:r>
          <a:endParaRPr lang="hu-HU" sz="12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536559" y="3656024"/>
        <a:ext cx="3717859" cy="731128"/>
      </dsp:txXfrm>
    </dsp:sp>
    <dsp:sp modelId="{7BB59F7D-3117-4DFA-8220-B217536F76B7}">
      <dsp:nvSpPr>
        <dsp:cNvPr id="0" name=""/>
        <dsp:cNvSpPr/>
      </dsp:nvSpPr>
      <dsp:spPr>
        <a:xfrm>
          <a:off x="79603" y="3564633"/>
          <a:ext cx="913911" cy="913911"/>
        </a:xfrm>
        <a:prstGeom prst="ellipse">
          <a:avLst/>
        </a:prstGeom>
        <a:solidFill>
          <a:srgbClr val="9BBB59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332D7-13D7-4642-81C3-E79B87961A46}">
      <dsp:nvSpPr>
        <dsp:cNvPr id="0" name=""/>
        <dsp:cNvSpPr/>
      </dsp:nvSpPr>
      <dsp:spPr>
        <a:xfrm>
          <a:off x="-5373323" y="-822834"/>
          <a:ext cx="6398197" cy="6398197"/>
        </a:xfrm>
        <a:prstGeom prst="blockArc">
          <a:avLst>
            <a:gd name="adj1" fmla="val 18900000"/>
            <a:gd name="adj2" fmla="val 2700000"/>
            <a:gd name="adj3" fmla="val 338"/>
          </a:avLst>
        </a:prstGeom>
        <a:noFill/>
        <a:ln w="25400" cap="flat" cmpd="sng" algn="ctr">
          <a:solidFill>
            <a:srgbClr val="2E4EA1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405D6-D22A-4BD3-ACFF-590473362F51}">
      <dsp:nvSpPr>
        <dsp:cNvPr id="0" name=""/>
        <dsp:cNvSpPr/>
      </dsp:nvSpPr>
      <dsp:spPr>
        <a:xfrm>
          <a:off x="448162" y="296937"/>
          <a:ext cx="3852183" cy="594256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71691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Lack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strategic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background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and policy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commitment</a:t>
          </a:r>
          <a:endParaRPr lang="hu-HU" sz="12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448162" y="296937"/>
        <a:ext cx="3852183" cy="594256"/>
      </dsp:txXfrm>
    </dsp:sp>
    <dsp:sp modelId="{D890F71F-684B-49AF-ABE9-DA14E0FC728C}">
      <dsp:nvSpPr>
        <dsp:cNvPr id="0" name=""/>
        <dsp:cNvSpPr/>
      </dsp:nvSpPr>
      <dsp:spPr>
        <a:xfrm>
          <a:off x="76752" y="222655"/>
          <a:ext cx="742820" cy="742820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E74B14F-4EEC-4888-BE65-717B8A24DD9B}">
      <dsp:nvSpPr>
        <dsp:cNvPr id="0" name=""/>
        <dsp:cNvSpPr/>
      </dsp:nvSpPr>
      <dsp:spPr>
        <a:xfrm>
          <a:off x="873988" y="1188036"/>
          <a:ext cx="3426356" cy="594256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71691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Low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level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awareness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concerning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electronic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services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(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lack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of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targeted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dissemination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)</a:t>
          </a:r>
          <a:endParaRPr lang="hu-HU" sz="12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873988" y="1188036"/>
        <a:ext cx="3426356" cy="594256"/>
      </dsp:txXfrm>
    </dsp:sp>
    <dsp:sp modelId="{066CD4DF-6915-4101-9838-E788FBACD6ED}">
      <dsp:nvSpPr>
        <dsp:cNvPr id="0" name=""/>
        <dsp:cNvSpPr/>
      </dsp:nvSpPr>
      <dsp:spPr>
        <a:xfrm>
          <a:off x="502578" y="1113754"/>
          <a:ext cx="742820" cy="742820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C2446CA-D93F-465C-B149-B429E2307A07}">
      <dsp:nvSpPr>
        <dsp:cNvPr id="0" name=""/>
        <dsp:cNvSpPr/>
      </dsp:nvSpPr>
      <dsp:spPr>
        <a:xfrm>
          <a:off x="1004683" y="2079135"/>
          <a:ext cx="3295662" cy="594256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71691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Websites</a:t>
          </a:r>
          <a:r>
            <a:rPr lang="hu-HU" sz="12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are</a:t>
          </a:r>
          <a:r>
            <a:rPr lang="hu-HU" sz="12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incomprehensible</a:t>
          </a:r>
          <a:r>
            <a:rPr lang="hu-HU" sz="12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and </a:t>
          </a:r>
          <a:r>
            <a:rPr lang="hu-HU" sz="12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difficult</a:t>
          </a:r>
          <a:r>
            <a:rPr lang="hu-HU" sz="12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to</a:t>
          </a:r>
          <a:r>
            <a:rPr lang="hu-HU" sz="1200" b="1" kern="1200" dirty="0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effectLst/>
              <a:latin typeface="Arial"/>
              <a:ea typeface="+mn-ea"/>
              <a:cs typeface="+mn-cs"/>
            </a:rPr>
            <a:t>navigate</a:t>
          </a:r>
          <a:endParaRPr lang="hu-HU" sz="12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1004683" y="2079135"/>
        <a:ext cx="3295662" cy="594256"/>
      </dsp:txXfrm>
    </dsp:sp>
    <dsp:sp modelId="{ADD4CCD4-6154-4D14-9C53-FB290CC0078D}">
      <dsp:nvSpPr>
        <dsp:cNvPr id="0" name=""/>
        <dsp:cNvSpPr/>
      </dsp:nvSpPr>
      <dsp:spPr>
        <a:xfrm>
          <a:off x="633273" y="2004853"/>
          <a:ext cx="742820" cy="742820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9AAAA6F-8CE9-4597-B706-F2D52AF90090}">
      <dsp:nvSpPr>
        <dsp:cNvPr id="0" name=""/>
        <dsp:cNvSpPr/>
      </dsp:nvSpPr>
      <dsp:spPr>
        <a:xfrm>
          <a:off x="873988" y="2970234"/>
          <a:ext cx="3426356" cy="594256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71691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Inter-operational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functioning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public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administration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systems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remained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at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a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low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level</a:t>
          </a:r>
          <a:endParaRPr lang="hu-HU" sz="12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873988" y="2970234"/>
        <a:ext cx="3426356" cy="594256"/>
      </dsp:txXfrm>
    </dsp:sp>
    <dsp:sp modelId="{DF6DCBEC-72A3-4650-B85E-82A0EE8794CC}">
      <dsp:nvSpPr>
        <dsp:cNvPr id="0" name=""/>
        <dsp:cNvSpPr/>
      </dsp:nvSpPr>
      <dsp:spPr>
        <a:xfrm>
          <a:off x="502578" y="2895952"/>
          <a:ext cx="742820" cy="742820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9BF7DA-B1AB-48B5-8082-01AA4EED0028}">
      <dsp:nvSpPr>
        <dsp:cNvPr id="0" name=""/>
        <dsp:cNvSpPr/>
      </dsp:nvSpPr>
      <dsp:spPr>
        <a:xfrm>
          <a:off x="448162" y="3861333"/>
          <a:ext cx="3852183" cy="594256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71691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lack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cost-efficiency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and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cost-benefit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considerations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(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beyond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administrative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2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requirements</a:t>
          </a:r>
          <a:r>
            <a:rPr lang="hu-HU" sz="12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)</a:t>
          </a:r>
          <a:endParaRPr lang="hu-HU" sz="12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448162" y="3861333"/>
        <a:ext cx="3852183" cy="594256"/>
      </dsp:txXfrm>
    </dsp:sp>
    <dsp:sp modelId="{B6F3743E-2390-463B-806B-61B94E183B48}">
      <dsp:nvSpPr>
        <dsp:cNvPr id="0" name=""/>
        <dsp:cNvSpPr/>
      </dsp:nvSpPr>
      <dsp:spPr>
        <a:xfrm>
          <a:off x="76752" y="3787051"/>
          <a:ext cx="742820" cy="742820"/>
        </a:xfrm>
        <a:prstGeom prst="ellipse">
          <a:avLst/>
        </a:prstGeom>
        <a:solidFill>
          <a:srgbClr val="C00000"/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780F5-4D23-4FAA-A695-30EB61369A3D}">
      <dsp:nvSpPr>
        <dsp:cNvPr id="0" name=""/>
        <dsp:cNvSpPr/>
      </dsp:nvSpPr>
      <dsp:spPr>
        <a:xfrm>
          <a:off x="-5231060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rgbClr val="2E4EA1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A6EDA4-B205-48F5-977A-4ACE34BF8703}">
      <dsp:nvSpPr>
        <dsp:cNvPr id="0" name=""/>
        <dsp:cNvSpPr/>
      </dsp:nvSpPr>
      <dsp:spPr>
        <a:xfrm>
          <a:off x="414180" y="287939"/>
          <a:ext cx="6558143" cy="576248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Strategic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legal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institutional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stability</a:t>
          </a:r>
          <a:endParaRPr lang="hu-HU" sz="18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414180" y="287939"/>
        <a:ext cx="6558143" cy="576248"/>
      </dsp:txXfrm>
    </dsp:sp>
    <dsp:sp modelId="{A0993485-D57E-4DC2-A840-0A0510151059}">
      <dsp:nvSpPr>
        <dsp:cNvPr id="0" name=""/>
        <dsp:cNvSpPr/>
      </dsp:nvSpPr>
      <dsp:spPr>
        <a:xfrm>
          <a:off x="54025" y="215908"/>
          <a:ext cx="720310" cy="720310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EF1508E-188C-4ABF-8FA7-E34EB7334DF6}">
      <dsp:nvSpPr>
        <dsp:cNvPr id="0" name=""/>
        <dsp:cNvSpPr/>
      </dsp:nvSpPr>
      <dsp:spPr>
        <a:xfrm>
          <a:off x="911563" y="1152128"/>
          <a:ext cx="6145220" cy="576248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Targeted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design of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training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activities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(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comprehensive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approach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)</a:t>
          </a:r>
          <a:endParaRPr lang="hu-HU" sz="18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911563" y="1152128"/>
        <a:ext cx="6145220" cy="576248"/>
      </dsp:txXfrm>
    </dsp:sp>
    <dsp:sp modelId="{08B387D6-47CA-43C7-B0BD-D7D3F227DD1E}">
      <dsp:nvSpPr>
        <dsp:cNvPr id="0" name=""/>
        <dsp:cNvSpPr/>
      </dsp:nvSpPr>
      <dsp:spPr>
        <a:xfrm>
          <a:off x="466948" y="1080004"/>
          <a:ext cx="720310" cy="720310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24CD5EA-662F-48E5-BC71-8FB18C54BF54}">
      <dsp:nvSpPr>
        <dsp:cNvPr id="0" name=""/>
        <dsp:cNvSpPr/>
      </dsp:nvSpPr>
      <dsp:spPr>
        <a:xfrm>
          <a:off x="934939" y="1846265"/>
          <a:ext cx="6101180" cy="811553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Maximizing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the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advantages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during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process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development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involving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and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motivating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participants</a:t>
          </a:r>
          <a:endParaRPr lang="hu-HU" sz="18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934939" y="1846265"/>
        <a:ext cx="6101180" cy="811553"/>
      </dsp:txXfrm>
    </dsp:sp>
    <dsp:sp modelId="{2089EBA2-7378-4A6E-B3D6-63F8CF65E010}">
      <dsp:nvSpPr>
        <dsp:cNvPr id="0" name=""/>
        <dsp:cNvSpPr/>
      </dsp:nvSpPr>
      <dsp:spPr>
        <a:xfrm>
          <a:off x="593682" y="1944100"/>
          <a:ext cx="720310" cy="720310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BDAD38-9F22-4BA6-BF74-C6B6F4AC6ECD}">
      <dsp:nvSpPr>
        <dsp:cNvPr id="0" name=""/>
        <dsp:cNvSpPr/>
      </dsp:nvSpPr>
      <dsp:spPr>
        <a:xfrm>
          <a:off x="827103" y="2880227"/>
          <a:ext cx="6145220" cy="576248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Preliminary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needs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analysis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,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user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testing,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target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group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specific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dissemination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endParaRPr lang="hu-HU" sz="18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827103" y="2880227"/>
        <a:ext cx="6145220" cy="576248"/>
      </dsp:txXfrm>
    </dsp:sp>
    <dsp:sp modelId="{A9D51337-8DB9-4DB0-9523-E0B3AEB678F2}">
      <dsp:nvSpPr>
        <dsp:cNvPr id="0" name=""/>
        <dsp:cNvSpPr/>
      </dsp:nvSpPr>
      <dsp:spPr>
        <a:xfrm>
          <a:off x="466948" y="2808196"/>
          <a:ext cx="720310" cy="720310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D6AEA65-D352-47E7-B212-1AB2C3209E8C}">
      <dsp:nvSpPr>
        <dsp:cNvPr id="0" name=""/>
        <dsp:cNvSpPr/>
      </dsp:nvSpPr>
      <dsp:spPr>
        <a:xfrm>
          <a:off x="465334" y="3816424"/>
          <a:ext cx="6558143" cy="576248"/>
        </a:xfrm>
        <a:prstGeom prst="rect">
          <a:avLst/>
        </a:prstGeom>
        <a:gradFill rotWithShape="0">
          <a:gsLst>
            <a:gs pos="0">
              <a:srgbClr val="2E4EA1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2E4EA1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2E4EA1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Detailed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planning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of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maintenance</a:t>
          </a:r>
          <a:r>
            <a:rPr lang="hu-HU" sz="1800" b="1" kern="1200" dirty="0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 </a:t>
          </a:r>
          <a:r>
            <a:rPr lang="hu-HU" sz="1800" b="1" kern="1200" dirty="0" err="1" smtClean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costs</a:t>
          </a:r>
          <a:endParaRPr lang="hu-HU" sz="1800" b="1" kern="1200" dirty="0">
            <a:solidFill>
              <a:sysClr val="window" lastClr="FFFFFF"/>
            </a:solidFill>
            <a:latin typeface="Arial"/>
            <a:ea typeface="+mn-ea"/>
            <a:cs typeface="+mn-cs"/>
          </a:endParaRPr>
        </a:p>
      </dsp:txBody>
      <dsp:txXfrm>
        <a:off x="465334" y="3816424"/>
        <a:ext cx="6558143" cy="576248"/>
      </dsp:txXfrm>
    </dsp:sp>
    <dsp:sp modelId="{E7FE5F8C-EA56-4335-98BE-78078CDC4F21}">
      <dsp:nvSpPr>
        <dsp:cNvPr id="0" name=""/>
        <dsp:cNvSpPr/>
      </dsp:nvSpPr>
      <dsp:spPr>
        <a:xfrm>
          <a:off x="54025" y="3672292"/>
          <a:ext cx="720310" cy="720310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2E4EA1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18F83-CB32-4DB0-9338-8CD61CE47815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0221C-E38F-4234-A114-5A5A060A78C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1184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0221C-E38F-4234-A114-5A5A060A78C7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41677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E0872-D50A-42F4-9E22-6DF0EB061FF5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6732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CA123-35A2-46AF-98B8-8E9948321972}" type="slidenum">
              <a:rPr lang="hu-HU" smtClean="0">
                <a:solidFill>
                  <a:prstClr val="black"/>
                </a:solidFill>
              </a:rPr>
              <a:pPr/>
              <a:t>3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981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0221C-E38F-4234-A114-5A5A060A78C7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4130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E0872-D50A-42F4-9E22-6DF0EB061FF5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1751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ED559-CAD0-44E7-B268-648A2643B32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60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0221C-E38F-4234-A114-5A5A060A78C7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3073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800E2-2E84-469E-9BA9-E435659499FF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3437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E0872-D50A-42F4-9E22-6DF0EB061FF5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6732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E0872-D50A-42F4-9E22-6DF0EB061FF5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6732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203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0911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7803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630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928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721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834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217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6291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529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82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08112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2683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778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9995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zentacio_2020_borito_bg_M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7" y="2"/>
            <a:ext cx="9143283" cy="6857999"/>
          </a:xfrm>
          <a:prstGeom prst="rect">
            <a:avLst/>
          </a:prstGeom>
        </p:spPr>
      </p:pic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/>
              <a:t>Click to edit Alcím</a:t>
            </a:r>
          </a:p>
          <a:p>
            <a:pPr lvl="0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533826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791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5240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64142871-7357-434F-A8F3-CECC6D136A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702C4939-F161-2245-8138-B1FA9F0D34C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3810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457200">
              <a:spcBef>
                <a:spcPct val="0"/>
              </a:spcBef>
              <a:defRPr/>
            </a:pPr>
            <a:r>
              <a:rPr lang="hu-HU" sz="2400" b="1" cap="all">
                <a:solidFill>
                  <a:srgbClr val="FFFFFF"/>
                </a:solidFill>
                <a:latin typeface="Arial"/>
                <a:cs typeface="Arial"/>
              </a:rPr>
              <a:t>Click to edit Master title style</a:t>
            </a:r>
            <a:endParaRPr lang="en-US" sz="2400" b="1" cap="all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82418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56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3675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4988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98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34701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6010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4113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4831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4657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289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7651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15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923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475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28084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544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679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180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CFC05-7744-4163-887E-9F6B4432A2B7}" type="datetimeFigureOut">
              <a:rPr lang="hu-HU" smtClean="0"/>
              <a:t>2018.09.11.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FA151-75CD-4964-AC33-322688F828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122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 defTabSz="457200"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8" descr="prezentacio_2020_beliv_bg_ME.jpg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17" y="1"/>
            <a:ext cx="914256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77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1" r:id="rId13"/>
    <p:sldLayoutId id="214748370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CFC05-7744-4163-887E-9F6B4432A2B7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2018.09.11.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FA151-75CD-4964-AC33-322688F82851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760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lyazat.gov.hu/ex-post-evaluations-of-the-2007-2013-programming-perio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23928" y="2323828"/>
            <a:ext cx="5544616" cy="1728192"/>
          </a:xfrm>
        </p:spPr>
        <p:txBody>
          <a:bodyPr>
            <a:normAutofit/>
          </a:bodyPr>
          <a:lstStyle/>
          <a:p>
            <a:r>
              <a:rPr lang="hu-H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AND LESSONS</a:t>
            </a:r>
            <a:br>
              <a:rPr lang="hu-H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r>
              <a:rPr lang="hu-H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</a:t>
            </a:r>
            <a:br>
              <a:rPr lang="hu-H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</a:t>
            </a:r>
            <a:r>
              <a:rPr lang="hu-HU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administration</a:t>
            </a:r>
            <a:r>
              <a:rPr lang="hu-H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</a:t>
            </a:r>
            <a:r>
              <a:rPr lang="hu-H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hu-H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Hungary</a:t>
            </a: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70" y="3573016"/>
            <a:ext cx="269398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zövegdoboz 1"/>
          <p:cNvSpPr txBox="1"/>
          <p:nvPr/>
        </p:nvSpPr>
        <p:spPr>
          <a:xfrm>
            <a:off x="4355976" y="4653136"/>
            <a:ext cx="4680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chemeClr val="bg1"/>
                </a:solidFill>
              </a:rPr>
              <a:t>Zsuzsa Sötét</a:t>
            </a:r>
          </a:p>
          <a:p>
            <a:pPr algn="ctr"/>
            <a:r>
              <a:rPr lang="hu-HU" dirty="0" smtClean="0">
                <a:solidFill>
                  <a:schemeClr val="bg1"/>
                </a:solidFill>
              </a:rPr>
              <a:t>Monitoring and </a:t>
            </a:r>
            <a:r>
              <a:rPr lang="hu-HU" dirty="0" err="1" smtClean="0">
                <a:solidFill>
                  <a:schemeClr val="bg1"/>
                </a:solidFill>
              </a:rPr>
              <a:t>Evaluation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Departement</a:t>
            </a:r>
            <a:endParaRPr lang="hu-HU" dirty="0" smtClean="0">
              <a:solidFill>
                <a:schemeClr val="bg1"/>
              </a:solidFill>
            </a:endParaRPr>
          </a:p>
          <a:p>
            <a:pPr algn="ctr"/>
            <a:r>
              <a:rPr lang="hu-HU" dirty="0" err="1" smtClean="0">
                <a:solidFill>
                  <a:schemeClr val="bg1"/>
                </a:solidFill>
              </a:rPr>
              <a:t>Ministry</a:t>
            </a:r>
            <a:r>
              <a:rPr lang="hu-HU" smtClean="0">
                <a:solidFill>
                  <a:schemeClr val="bg1"/>
                </a:solidFill>
              </a:rPr>
              <a:t>  </a:t>
            </a:r>
            <a:r>
              <a:rPr lang="hu-HU" dirty="0" err="1" smtClean="0">
                <a:solidFill>
                  <a:schemeClr val="bg1"/>
                </a:solidFill>
              </a:rPr>
              <a:t>for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Innovation</a:t>
            </a:r>
            <a:r>
              <a:rPr lang="hu-HU" dirty="0" smtClean="0">
                <a:solidFill>
                  <a:schemeClr val="bg1"/>
                </a:solidFill>
              </a:rPr>
              <a:t> and </a:t>
            </a:r>
            <a:r>
              <a:rPr lang="hu-HU" dirty="0" err="1" smtClean="0">
                <a:solidFill>
                  <a:schemeClr val="bg1"/>
                </a:solidFill>
              </a:rPr>
              <a:t>Technology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4139952" y="602128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mtClean="0">
                <a:solidFill>
                  <a:schemeClr val="bg1"/>
                </a:solidFill>
              </a:rPr>
              <a:t>Bratislava  </a:t>
            </a:r>
            <a:r>
              <a:rPr lang="hu-HU" dirty="0" smtClean="0">
                <a:solidFill>
                  <a:schemeClr val="bg1"/>
                </a:solidFill>
              </a:rPr>
              <a:t>2018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80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/>
        </p:nvSpPr>
        <p:spPr>
          <a:xfrm>
            <a:off x="457200" y="3810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Key </a:t>
            </a:r>
            <a:r>
              <a:rPr kumimoji="0" lang="hu-H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Findings</a:t>
            </a:r>
            <a:r>
              <a:rPr kumimoji="0" lang="hu-H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and </a:t>
            </a:r>
            <a:r>
              <a:rPr kumimoji="0" lang="hu-H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Conclusions</a:t>
            </a:r>
            <a:r>
              <a:rPr kumimoji="0" lang="hu-H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EAOP</a:t>
            </a:r>
            <a:endParaRPr kumimoji="0" lang="hu-H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304261238"/>
              </p:ext>
            </p:extLst>
          </p:nvPr>
        </p:nvGraphicFramePr>
        <p:xfrm>
          <a:off x="251520" y="1268761"/>
          <a:ext cx="432048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798402847"/>
              </p:ext>
            </p:extLst>
          </p:nvPr>
        </p:nvGraphicFramePr>
        <p:xfrm>
          <a:off x="4644008" y="1268761"/>
          <a:ext cx="4366407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2483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/>
        </p:nvSpPr>
        <p:spPr>
          <a:xfrm>
            <a:off x="457200" y="3810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Recommendations</a:t>
            </a:r>
            <a:endParaRPr kumimoji="0" lang="hu-H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4310237" y="3167237"/>
            <a:ext cx="523526" cy="523526"/>
          </a:xfrm>
          <a:prstGeom prst="ellipse">
            <a:avLst/>
          </a:prstGeom>
          <a:solidFill>
            <a:sysClr val="window" lastClr="FFFFFF">
              <a:hueOff val="0"/>
              <a:satOff val="0"/>
              <a:lumOff val="0"/>
              <a:alphaOff val="0"/>
            </a:sysClr>
          </a:solidFill>
          <a:ln w="9525" cap="flat" cmpd="sng" algn="ctr">
            <a:solidFill>
              <a:srgbClr val="2E4EA1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52953992"/>
              </p:ext>
            </p:extLst>
          </p:nvPr>
        </p:nvGraphicFramePr>
        <p:xfrm>
          <a:off x="827584" y="1268760"/>
          <a:ext cx="705678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152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301007"/>
          </a:xfrm>
        </p:spPr>
        <p:txBody>
          <a:bodyPr>
            <a:normAutofit/>
          </a:bodyPr>
          <a:lstStyle/>
          <a:p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hu-HU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lessons</a:t>
            </a:r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2020+ </a:t>
            </a:r>
            <a:r>
              <a:rPr lang="hu-HU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programs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78539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r>
              <a:rPr lang="en-US" dirty="0" smtClean="0"/>
              <a:t>Institutional memory must be maintained and further developed	</a:t>
            </a:r>
          </a:p>
          <a:p>
            <a:pPr>
              <a:buFontTx/>
              <a:buChar char="-"/>
            </a:pPr>
            <a:r>
              <a:rPr lang="en-US" dirty="0" smtClean="0"/>
              <a:t>Start planning early</a:t>
            </a:r>
          </a:p>
          <a:p>
            <a:pPr>
              <a:buFontTx/>
              <a:buChar char="-"/>
            </a:pPr>
            <a:r>
              <a:rPr lang="en-US" dirty="0" smtClean="0"/>
              <a:t>Cooperation essential between planning – implementation – evaluation </a:t>
            </a:r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endParaRPr lang="hu-HU" dirty="0" smtClean="0"/>
          </a:p>
          <a:p>
            <a:pPr>
              <a:buFontTx/>
              <a:buChar char="-"/>
            </a:pPr>
            <a:endParaRPr lang="hu-HU" b="1" dirty="0" smtClean="0"/>
          </a:p>
          <a:p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8769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067944" y="1700808"/>
            <a:ext cx="4536504" cy="2273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  <a:endParaRPr lang="en-GB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40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301007"/>
          </a:xfrm>
        </p:spPr>
        <p:txBody>
          <a:bodyPr>
            <a:normAutofit/>
          </a:bodyPr>
          <a:lstStyle/>
          <a:p>
            <a:r>
              <a:rPr lang="hu-HU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Cohesion</a:t>
            </a:r>
            <a:r>
              <a:rPr lang="hu-HU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Policy </a:t>
            </a:r>
            <a:r>
              <a:rPr lang="hu-HU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hu-HU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Hungary</a:t>
            </a:r>
            <a:endParaRPr lang="hu-H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7853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 smtClean="0"/>
              <a:t>2007-2013 </a:t>
            </a:r>
            <a:r>
              <a:rPr lang="hu-HU" b="1" dirty="0" err="1" smtClean="0"/>
              <a:t>Programs</a:t>
            </a:r>
            <a:r>
              <a:rPr lang="hu-HU" b="1" dirty="0" smtClean="0"/>
              <a:t> </a:t>
            </a:r>
            <a:r>
              <a:rPr lang="hu-HU" b="1" dirty="0" err="1" smtClean="0"/>
              <a:t>in</a:t>
            </a:r>
            <a:r>
              <a:rPr lang="hu-HU" b="1" dirty="0" smtClean="0"/>
              <a:t> </a:t>
            </a:r>
            <a:r>
              <a:rPr lang="hu-HU" b="1" dirty="0" err="1" smtClean="0"/>
              <a:t>numbers</a:t>
            </a:r>
            <a:r>
              <a:rPr lang="hu-HU" b="1" dirty="0" smtClean="0"/>
              <a:t>:</a:t>
            </a:r>
            <a:endParaRPr lang="hu-HU" b="1" dirty="0"/>
          </a:p>
          <a:p>
            <a:r>
              <a:rPr lang="hu-HU" dirty="0" smtClean="0"/>
              <a:t>15 </a:t>
            </a:r>
            <a:r>
              <a:rPr lang="hu-HU" dirty="0" err="1" smtClean="0"/>
              <a:t>OPs</a:t>
            </a:r>
            <a:r>
              <a:rPr lang="hu-HU" dirty="0" smtClean="0"/>
              <a:t> </a:t>
            </a:r>
          </a:p>
          <a:p>
            <a:r>
              <a:rPr lang="hu-HU" dirty="0" smtClean="0"/>
              <a:t>25 </a:t>
            </a:r>
            <a:r>
              <a:rPr lang="hu-HU" dirty="0" err="1" smtClean="0"/>
              <a:t>billion</a:t>
            </a:r>
            <a:r>
              <a:rPr lang="hu-HU" dirty="0" smtClean="0"/>
              <a:t> EUR </a:t>
            </a:r>
            <a:r>
              <a:rPr lang="hu-HU" dirty="0" err="1" smtClean="0"/>
              <a:t>budget</a:t>
            </a:r>
            <a:endParaRPr lang="hu-HU" dirty="0" smtClean="0"/>
          </a:p>
          <a:p>
            <a:r>
              <a:rPr lang="hu-HU" dirty="0" smtClean="0"/>
              <a:t>70 000 </a:t>
            </a:r>
            <a:r>
              <a:rPr lang="hu-HU" dirty="0" err="1" smtClean="0"/>
              <a:t>contracted</a:t>
            </a:r>
            <a:r>
              <a:rPr lang="hu-HU" dirty="0" smtClean="0"/>
              <a:t> </a:t>
            </a:r>
            <a:r>
              <a:rPr lang="hu-HU" dirty="0" err="1" smtClean="0"/>
              <a:t>projects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Close</a:t>
            </a:r>
            <a:r>
              <a:rPr lang="hu-HU" dirty="0" smtClean="0"/>
              <a:t> </a:t>
            </a:r>
            <a:r>
              <a:rPr lang="hu-HU" dirty="0" err="1"/>
              <a:t>to</a:t>
            </a:r>
            <a:r>
              <a:rPr lang="hu-HU" dirty="0"/>
              <a:t> 2000 </a:t>
            </a:r>
            <a:r>
              <a:rPr lang="hu-HU" dirty="0" err="1"/>
              <a:t>calls</a:t>
            </a:r>
            <a:r>
              <a:rPr lang="hu-HU" dirty="0"/>
              <a:t> </a:t>
            </a:r>
          </a:p>
          <a:p>
            <a:r>
              <a:rPr lang="hu-HU" dirty="0" smtClean="0"/>
              <a:t>More </a:t>
            </a:r>
            <a:r>
              <a:rPr lang="hu-HU" dirty="0" err="1" smtClean="0"/>
              <a:t>than</a:t>
            </a:r>
            <a:r>
              <a:rPr lang="hu-HU" dirty="0" smtClean="0"/>
              <a:t> 50 major </a:t>
            </a:r>
            <a:r>
              <a:rPr lang="hu-HU" dirty="0" err="1" smtClean="0"/>
              <a:t>projects</a:t>
            </a:r>
            <a:r>
              <a:rPr lang="hu-HU" dirty="0" smtClean="0"/>
              <a:t>  </a:t>
            </a:r>
          </a:p>
          <a:p>
            <a:pPr marL="0" indent="0">
              <a:buNone/>
            </a:pPr>
            <a:endParaRPr lang="hu-HU" b="1" dirty="0" smtClean="0"/>
          </a:p>
          <a:p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8124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81600"/>
            <a:ext cx="8229600" cy="608400"/>
          </a:xfrm>
        </p:spPr>
        <p:txBody>
          <a:bodyPr>
            <a:normAutofit/>
          </a:bodyPr>
          <a:lstStyle/>
          <a:p>
            <a:pPr algn="l"/>
            <a:r>
              <a:rPr lang="hu-H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Distribution</a:t>
            </a:r>
            <a:r>
              <a:rPr lang="hu-H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hu-H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r>
              <a:rPr lang="hu-H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hu-H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2007-2013 vs. 2014-2020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Egyenes összekötő 6"/>
          <p:cNvCxnSpPr/>
          <p:nvPr/>
        </p:nvCxnSpPr>
        <p:spPr>
          <a:xfrm>
            <a:off x="4427984" y="1268760"/>
            <a:ext cx="0" cy="547260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Diagra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5755837"/>
              </p:ext>
            </p:extLst>
          </p:nvPr>
        </p:nvGraphicFramePr>
        <p:xfrm>
          <a:off x="395536" y="1376772"/>
          <a:ext cx="3888432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1608781"/>
              </p:ext>
            </p:extLst>
          </p:nvPr>
        </p:nvGraphicFramePr>
        <p:xfrm>
          <a:off x="4644008" y="1412776"/>
          <a:ext cx="4176464" cy="518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2388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301007"/>
          </a:xfrm>
        </p:spPr>
        <p:txBody>
          <a:bodyPr>
            <a:normAutofit/>
          </a:bodyPr>
          <a:lstStyle/>
          <a:p>
            <a:r>
              <a:rPr lang="hu-HU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Evaluations</a:t>
            </a:r>
            <a:r>
              <a:rPr lang="hu-H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78539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2007-2013 </a:t>
            </a:r>
            <a:r>
              <a:rPr lang="hu-HU" sz="2800" b="1" dirty="0" smtClean="0"/>
              <a:t>- </a:t>
            </a:r>
            <a:r>
              <a:rPr lang="en-US" sz="2800" b="1" dirty="0" smtClean="0"/>
              <a:t>ex post evaluations </a:t>
            </a:r>
            <a:endParaRPr lang="hu-HU" sz="2800" b="1" dirty="0" smtClean="0"/>
          </a:p>
          <a:p>
            <a:pPr marL="0" indent="0">
              <a:buNone/>
            </a:pPr>
            <a:r>
              <a:rPr lang="hu-HU" sz="3300" b="1" dirty="0"/>
              <a:t>	</a:t>
            </a:r>
            <a:r>
              <a:rPr lang="hu-HU" sz="2400" dirty="0" smtClean="0"/>
              <a:t>C</a:t>
            </a:r>
            <a:r>
              <a:rPr lang="en-US" sz="2400" dirty="0" err="1" smtClean="0"/>
              <a:t>arried</a:t>
            </a:r>
            <a:r>
              <a:rPr lang="en-US" sz="2400" dirty="0" smtClean="0"/>
              <a:t> out</a:t>
            </a:r>
            <a:r>
              <a:rPr lang="hu-HU" sz="2400" dirty="0" smtClean="0"/>
              <a:t> </a:t>
            </a:r>
            <a:r>
              <a:rPr lang="hu-HU" sz="2400" dirty="0" err="1" smtClean="0"/>
              <a:t>by</a:t>
            </a:r>
            <a:r>
              <a:rPr lang="hu-HU" sz="2400" dirty="0" smtClean="0"/>
              <a:t> </a:t>
            </a:r>
            <a:r>
              <a:rPr lang="hu-HU" sz="2400" dirty="0" err="1" smtClean="0"/>
              <a:t>independent</a:t>
            </a:r>
            <a:r>
              <a:rPr lang="hu-HU" sz="2400" dirty="0" smtClean="0"/>
              <a:t> </a:t>
            </a:r>
            <a:r>
              <a:rPr lang="hu-HU" sz="2400" dirty="0" err="1" smtClean="0"/>
              <a:t>evaluators</a:t>
            </a:r>
            <a:r>
              <a:rPr lang="hu-HU" sz="2400" dirty="0" smtClean="0"/>
              <a:t> </a:t>
            </a:r>
            <a:r>
              <a:rPr lang="hu-HU" sz="2400" dirty="0" err="1" smtClean="0"/>
              <a:t>in</a:t>
            </a:r>
            <a:r>
              <a:rPr lang="hu-HU" sz="2400" dirty="0" smtClean="0"/>
              <a:t> 2016 	</a:t>
            </a:r>
            <a:r>
              <a:rPr lang="hu-HU" sz="2400" dirty="0" err="1" smtClean="0"/>
              <a:t>commissioned</a:t>
            </a:r>
            <a:r>
              <a:rPr lang="hu-HU" sz="2400" dirty="0" smtClean="0"/>
              <a:t> </a:t>
            </a:r>
            <a:r>
              <a:rPr lang="hu-HU" sz="2400" dirty="0" err="1" smtClean="0"/>
              <a:t>by</a:t>
            </a:r>
            <a:r>
              <a:rPr lang="hu-HU" sz="2400" dirty="0" smtClean="0"/>
              <a:t> 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Hungarian</a:t>
            </a:r>
            <a:r>
              <a:rPr lang="hu-HU" sz="2400" dirty="0" smtClean="0"/>
              <a:t> </a:t>
            </a:r>
            <a:r>
              <a:rPr lang="hu-HU" sz="2400" dirty="0" err="1" smtClean="0"/>
              <a:t>Prime</a:t>
            </a:r>
            <a:r>
              <a:rPr lang="hu-HU" sz="2400" dirty="0" smtClean="0"/>
              <a:t> </a:t>
            </a:r>
            <a:r>
              <a:rPr lang="hu-HU" sz="2400" dirty="0" err="1" smtClean="0"/>
              <a:t>Minister</a:t>
            </a:r>
            <a:r>
              <a:rPr lang="hu-HU" sz="2400" dirty="0" smtClean="0"/>
              <a:t>’s Office</a:t>
            </a:r>
          </a:p>
          <a:p>
            <a:pPr marL="0" indent="0">
              <a:buNone/>
            </a:pPr>
            <a:endParaRPr lang="hu-HU" sz="2400" dirty="0" smtClean="0"/>
          </a:p>
          <a:p>
            <a:pPr marL="0" indent="0">
              <a:buNone/>
            </a:pPr>
            <a:r>
              <a:rPr lang="hu-HU" sz="2400" dirty="0" smtClean="0"/>
              <a:t>	</a:t>
            </a:r>
            <a:r>
              <a:rPr lang="hu-HU" sz="2400" dirty="0" err="1" smtClean="0"/>
              <a:t>Aim</a:t>
            </a:r>
            <a:r>
              <a:rPr lang="hu-HU" sz="2400" dirty="0" smtClean="0"/>
              <a:t>:  </a:t>
            </a:r>
            <a:r>
              <a:rPr lang="hu-HU" sz="2400" dirty="0" err="1" smtClean="0"/>
              <a:t>results</a:t>
            </a:r>
            <a:r>
              <a:rPr lang="hu-HU" sz="2400" dirty="0" smtClean="0"/>
              <a:t> and </a:t>
            </a:r>
            <a:r>
              <a:rPr lang="hu-HU" sz="2400" dirty="0" err="1" smtClean="0"/>
              <a:t>lessons</a:t>
            </a:r>
            <a:r>
              <a:rPr lang="hu-HU" sz="2400" dirty="0" smtClean="0"/>
              <a:t> </a:t>
            </a:r>
            <a:r>
              <a:rPr lang="hu-HU" sz="2400" dirty="0" err="1" smtClean="0"/>
              <a:t>to</a:t>
            </a:r>
            <a:r>
              <a:rPr lang="hu-HU" sz="2400" dirty="0" smtClean="0"/>
              <a:t> be </a:t>
            </a:r>
            <a:r>
              <a:rPr lang="hu-HU" sz="2400" dirty="0" err="1" smtClean="0"/>
              <a:t>used</a:t>
            </a:r>
            <a:r>
              <a:rPr lang="hu-HU" sz="2400" dirty="0" smtClean="0"/>
              <a:t> </a:t>
            </a:r>
            <a:r>
              <a:rPr lang="hu-HU" sz="2400" dirty="0" err="1" smtClean="0"/>
              <a:t>in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2014-20 	</a:t>
            </a:r>
            <a:r>
              <a:rPr lang="hu-HU" sz="2400" dirty="0" err="1" smtClean="0"/>
              <a:t>programming</a:t>
            </a:r>
            <a:r>
              <a:rPr lang="hu-HU" sz="2400" dirty="0" smtClean="0"/>
              <a:t> </a:t>
            </a:r>
            <a:r>
              <a:rPr lang="hu-HU" sz="2400" dirty="0" err="1" smtClean="0"/>
              <a:t>period</a:t>
            </a:r>
            <a:endParaRPr lang="hu-HU" sz="2400" dirty="0"/>
          </a:p>
          <a:p>
            <a:pPr marL="0" indent="0">
              <a:buNone/>
            </a:pPr>
            <a:endParaRPr lang="hu-HU" sz="2400" dirty="0" smtClean="0"/>
          </a:p>
          <a:p>
            <a:pPr marL="400050" lvl="1" indent="0">
              <a:buNone/>
            </a:pPr>
            <a:r>
              <a:rPr lang="en-US" sz="2400" dirty="0" smtClean="0">
                <a:hlinkClick r:id="rId3"/>
              </a:rPr>
              <a:t>https</a:t>
            </a:r>
            <a:r>
              <a:rPr lang="en-US" sz="2400" dirty="0">
                <a:hlinkClick r:id="rId3"/>
              </a:rPr>
              <a:t>://www.palyazat.gov.hu/ex-post-evaluations-of-the-2007-2013-programming-period</a:t>
            </a:r>
            <a:endParaRPr lang="en-US" sz="2400" dirty="0"/>
          </a:p>
          <a:p>
            <a:pPr lvl="1" indent="-342900"/>
            <a:endParaRPr lang="hu-HU" sz="2400" b="1" dirty="0" smtClean="0">
              <a:solidFill>
                <a:srgbClr val="FF0000"/>
              </a:solidFill>
            </a:endParaRPr>
          </a:p>
          <a:p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5974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/>
        </p:nvSpPr>
        <p:spPr>
          <a:xfrm>
            <a:off x="457200" y="3810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kumimoji="0" lang="hu-H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Public</a:t>
            </a:r>
            <a:r>
              <a:rPr kumimoji="0" lang="hu-HU" sz="36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u-HU" sz="3600" b="1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administration</a:t>
            </a:r>
            <a:endParaRPr kumimoji="0" lang="hu-H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683568" y="1556792"/>
            <a:ext cx="79208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2400" b="1" dirty="0" err="1">
                <a:latin typeface="+mj-lt"/>
              </a:rPr>
              <a:t>Electronic</a:t>
            </a:r>
            <a:r>
              <a:rPr lang="hu-HU" sz="2400" b="1" dirty="0">
                <a:latin typeface="+mj-lt"/>
              </a:rPr>
              <a:t> </a:t>
            </a:r>
            <a:r>
              <a:rPr lang="hu-HU" sz="2400" b="1" dirty="0" err="1">
                <a:latin typeface="+mj-lt"/>
              </a:rPr>
              <a:t>Administration</a:t>
            </a:r>
            <a:r>
              <a:rPr lang="hu-HU" sz="2400" b="1" dirty="0">
                <a:latin typeface="+mj-lt"/>
              </a:rPr>
              <a:t> </a:t>
            </a:r>
            <a:r>
              <a:rPr lang="hu-HU" sz="2400" b="1" dirty="0" err="1">
                <a:latin typeface="+mj-lt"/>
              </a:rPr>
              <a:t>Operational</a:t>
            </a:r>
            <a:r>
              <a:rPr lang="hu-HU" sz="2400" b="1" dirty="0">
                <a:latin typeface="+mj-lt"/>
              </a:rPr>
              <a:t> Program (EAOP)</a:t>
            </a:r>
          </a:p>
          <a:p>
            <a:pPr algn="just">
              <a:buFontTx/>
              <a:buChar char="-"/>
            </a:pPr>
            <a:r>
              <a:rPr lang="hu-HU" sz="2400" dirty="0" err="1">
                <a:latin typeface="+mj-lt"/>
              </a:rPr>
              <a:t>Improvement</a:t>
            </a:r>
            <a:r>
              <a:rPr lang="hu-HU" sz="2400" dirty="0">
                <a:latin typeface="+mj-lt"/>
              </a:rPr>
              <a:t> of </a:t>
            </a:r>
            <a:r>
              <a:rPr lang="hu-HU" sz="2400" dirty="0" err="1">
                <a:latin typeface="+mj-lt"/>
              </a:rPr>
              <a:t>public</a:t>
            </a:r>
            <a:r>
              <a:rPr lang="hu-HU" sz="2400" dirty="0">
                <a:latin typeface="+mj-lt"/>
              </a:rPr>
              <a:t> </a:t>
            </a:r>
            <a:r>
              <a:rPr lang="hu-HU" sz="2400" dirty="0" err="1">
                <a:latin typeface="+mj-lt"/>
              </a:rPr>
              <a:t>sevices</a:t>
            </a:r>
            <a:r>
              <a:rPr lang="en-GB" sz="2400" dirty="0">
                <a:latin typeface="+mj-lt"/>
              </a:rPr>
              <a:t>;</a:t>
            </a:r>
            <a:endParaRPr lang="hu-HU" sz="2400" dirty="0">
              <a:latin typeface="+mj-lt"/>
            </a:endParaRPr>
          </a:p>
          <a:p>
            <a:pPr algn="just">
              <a:buFontTx/>
              <a:buChar char="-"/>
            </a:pPr>
            <a:r>
              <a:rPr lang="hu-HU" sz="2400" dirty="0" err="1">
                <a:latin typeface="+mj-lt"/>
              </a:rPr>
              <a:t>Enhancing</a:t>
            </a:r>
            <a:r>
              <a:rPr lang="hu-HU" sz="2400" dirty="0">
                <a:latin typeface="+mj-lt"/>
              </a:rPr>
              <a:t> </a:t>
            </a:r>
            <a:r>
              <a:rPr lang="hu-HU" sz="2400" dirty="0" err="1">
                <a:latin typeface="+mj-lt"/>
              </a:rPr>
              <a:t>operational</a:t>
            </a:r>
            <a:r>
              <a:rPr lang="hu-HU" sz="2400" dirty="0">
                <a:latin typeface="+mj-lt"/>
              </a:rPr>
              <a:t> </a:t>
            </a:r>
            <a:r>
              <a:rPr lang="hu-HU" sz="2400" dirty="0" err="1">
                <a:latin typeface="+mj-lt"/>
              </a:rPr>
              <a:t>efficiency</a:t>
            </a:r>
            <a:endParaRPr lang="hu-HU" sz="2400" dirty="0">
              <a:latin typeface="+mj-lt"/>
            </a:endParaRPr>
          </a:p>
          <a:p>
            <a:pPr algn="just">
              <a:buFontTx/>
              <a:buChar char="-"/>
            </a:pPr>
            <a:endParaRPr lang="hu-HU" sz="2400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hu-HU" sz="2400" b="1" dirty="0" err="1">
                <a:latin typeface="+mj-lt"/>
              </a:rPr>
              <a:t>State</a:t>
            </a:r>
            <a:r>
              <a:rPr lang="hu-HU" sz="2400" b="1" dirty="0">
                <a:latin typeface="+mj-lt"/>
              </a:rPr>
              <a:t> Reform </a:t>
            </a:r>
            <a:r>
              <a:rPr lang="hu-HU" sz="2400" b="1" dirty="0" err="1">
                <a:latin typeface="+mj-lt"/>
              </a:rPr>
              <a:t>Operational</a:t>
            </a:r>
            <a:r>
              <a:rPr lang="hu-HU" sz="2400" b="1" dirty="0">
                <a:latin typeface="+mj-lt"/>
              </a:rPr>
              <a:t> Program (SROP)</a:t>
            </a:r>
          </a:p>
          <a:p>
            <a:pPr algn="just">
              <a:buFontTx/>
              <a:buChar char="-"/>
            </a:pPr>
            <a:r>
              <a:rPr lang="hu-HU" sz="2400" dirty="0" err="1">
                <a:latin typeface="+mj-lt"/>
              </a:rPr>
              <a:t>Improvement</a:t>
            </a:r>
            <a:r>
              <a:rPr lang="hu-HU" sz="2400" dirty="0">
                <a:latin typeface="+mj-lt"/>
              </a:rPr>
              <a:t> of </a:t>
            </a:r>
            <a:r>
              <a:rPr lang="hu-HU" sz="2400" dirty="0" err="1" smtClean="0">
                <a:latin typeface="+mj-lt"/>
              </a:rPr>
              <a:t>social</a:t>
            </a:r>
            <a:r>
              <a:rPr lang="hu-HU" sz="2400" dirty="0" smtClean="0">
                <a:latin typeface="+mj-lt"/>
              </a:rPr>
              <a:t> </a:t>
            </a:r>
            <a:r>
              <a:rPr lang="hu-HU" sz="2400" dirty="0" err="1">
                <a:latin typeface="+mj-lt"/>
              </a:rPr>
              <a:t>impact</a:t>
            </a:r>
            <a:endParaRPr lang="hu-HU" sz="2400" dirty="0">
              <a:latin typeface="+mj-lt"/>
            </a:endParaRPr>
          </a:p>
          <a:p>
            <a:pPr algn="just">
              <a:buFontTx/>
              <a:buChar char="-"/>
            </a:pPr>
            <a:r>
              <a:rPr lang="hu-HU" sz="2400" dirty="0" err="1">
                <a:latin typeface="+mj-lt"/>
              </a:rPr>
              <a:t>Cost</a:t>
            </a:r>
            <a:r>
              <a:rPr lang="hu-HU" sz="2400" dirty="0">
                <a:latin typeface="+mj-lt"/>
              </a:rPr>
              <a:t> </a:t>
            </a:r>
            <a:r>
              <a:rPr lang="hu-HU" sz="2400" dirty="0" err="1">
                <a:latin typeface="+mj-lt"/>
              </a:rPr>
              <a:t>efficient</a:t>
            </a:r>
            <a:r>
              <a:rPr lang="hu-HU" sz="2400" dirty="0">
                <a:latin typeface="+mj-lt"/>
              </a:rPr>
              <a:t> </a:t>
            </a:r>
            <a:r>
              <a:rPr lang="hu-HU" sz="2400" dirty="0" err="1">
                <a:latin typeface="+mj-lt"/>
              </a:rPr>
              <a:t>use</a:t>
            </a:r>
            <a:r>
              <a:rPr lang="hu-HU" sz="2400" dirty="0">
                <a:latin typeface="+mj-lt"/>
              </a:rPr>
              <a:t> </a:t>
            </a:r>
            <a:r>
              <a:rPr lang="hu-HU" sz="2400" dirty="0" smtClean="0">
                <a:latin typeface="+mj-lt"/>
              </a:rPr>
              <a:t>of </a:t>
            </a:r>
            <a:r>
              <a:rPr lang="hu-HU" sz="2400" dirty="0" err="1" smtClean="0">
                <a:latin typeface="+mj-lt"/>
              </a:rPr>
              <a:t>so</a:t>
            </a:r>
            <a:r>
              <a:rPr lang="en-GB" sz="2400" dirty="0" err="1">
                <a:latin typeface="+mj-lt"/>
              </a:rPr>
              <a:t>cial</a:t>
            </a:r>
            <a:r>
              <a:rPr lang="en-GB" sz="2400" dirty="0">
                <a:latin typeface="+mj-lt"/>
              </a:rPr>
              <a:t> </a:t>
            </a:r>
            <a:r>
              <a:rPr lang="hu-HU" sz="2400" dirty="0" err="1" smtClean="0">
                <a:latin typeface="+mj-lt"/>
              </a:rPr>
              <a:t>resources</a:t>
            </a:r>
            <a:endParaRPr lang="hu-HU" sz="2400" dirty="0">
              <a:latin typeface="+mj-lt"/>
            </a:endParaRPr>
          </a:p>
          <a:p>
            <a:pPr lvl="0" algn="just">
              <a:buFontTx/>
              <a:buChar char="-"/>
            </a:pPr>
            <a:r>
              <a:rPr lang="hu-HU" sz="2400" dirty="0" err="1" smtClean="0">
                <a:latin typeface="+mj-lt"/>
              </a:rPr>
              <a:t>Client-centric</a:t>
            </a:r>
            <a:r>
              <a:rPr lang="hu-HU" sz="2400" dirty="0" smtClean="0">
                <a:latin typeface="+mj-lt"/>
              </a:rPr>
              <a:t> </a:t>
            </a:r>
            <a:r>
              <a:rPr lang="hu-HU" sz="2400" dirty="0" err="1" smtClean="0">
                <a:latin typeface="+mj-lt"/>
              </a:rPr>
              <a:t>public</a:t>
            </a:r>
            <a:r>
              <a:rPr lang="hu-HU" sz="2400" dirty="0" smtClean="0">
                <a:latin typeface="+mj-lt"/>
              </a:rPr>
              <a:t> </a:t>
            </a:r>
            <a:r>
              <a:rPr lang="hu-HU" sz="2400" dirty="0" err="1" smtClean="0">
                <a:latin typeface="+mj-lt"/>
              </a:rPr>
              <a:t>services</a:t>
            </a:r>
            <a:endParaRPr lang="hu-H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59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 err="1" smtClean="0">
                <a:solidFill>
                  <a:schemeClr val="bg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Developments</a:t>
            </a:r>
            <a:r>
              <a:rPr lang="hu-HU" sz="3200" b="1" dirty="0" smtClean="0">
                <a:solidFill>
                  <a:schemeClr val="bg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hu-HU" sz="3200" b="1" dirty="0" err="1" smtClean="0">
                <a:solidFill>
                  <a:schemeClr val="bg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hu-HU" sz="3200" b="1" dirty="0" smtClean="0">
                <a:solidFill>
                  <a:schemeClr val="bg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3200" b="1" dirty="0" err="1" smtClean="0">
                <a:solidFill>
                  <a:schemeClr val="bg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segments</a:t>
            </a:r>
            <a:endParaRPr lang="hu-HU" sz="3200" b="1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270405"/>
              </p:ext>
            </p:extLst>
          </p:nvPr>
        </p:nvGraphicFramePr>
        <p:xfrm>
          <a:off x="0" y="1371600"/>
          <a:ext cx="9144000" cy="5009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7978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Scope</a:t>
            </a:r>
            <a:r>
              <a:rPr lang="hu-H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hu-HU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evaluations</a:t>
            </a:r>
            <a:endParaRPr lang="hu-H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600" dirty="0" err="1" smtClean="0"/>
              <a:t>strategic</a:t>
            </a:r>
            <a:r>
              <a:rPr lang="hu-HU" sz="2600" dirty="0" smtClean="0"/>
              <a:t> </a:t>
            </a:r>
            <a:r>
              <a:rPr lang="hu-HU" sz="2600" dirty="0" err="1" smtClean="0"/>
              <a:t>context</a:t>
            </a:r>
            <a:endParaRPr lang="hu-HU" sz="2600" dirty="0" smtClean="0"/>
          </a:p>
          <a:p>
            <a:r>
              <a:rPr lang="hu-HU" sz="2600" dirty="0" err="1" smtClean="0"/>
              <a:t>achieving</a:t>
            </a:r>
            <a:r>
              <a:rPr lang="hu-HU" sz="2600" dirty="0" smtClean="0"/>
              <a:t> </a:t>
            </a:r>
            <a:r>
              <a:rPr lang="hu-HU" sz="2600" dirty="0" err="1" smtClean="0"/>
              <a:t>objectives</a:t>
            </a:r>
            <a:r>
              <a:rPr lang="hu-HU" sz="2600" dirty="0" smtClean="0"/>
              <a:t>, </a:t>
            </a:r>
            <a:r>
              <a:rPr lang="hu-HU" sz="2600" dirty="0" err="1" smtClean="0"/>
              <a:t>indicators</a:t>
            </a:r>
            <a:r>
              <a:rPr lang="hu-HU" sz="2600" dirty="0" smtClean="0"/>
              <a:t>, </a:t>
            </a:r>
            <a:r>
              <a:rPr lang="hu-HU" sz="2600" dirty="0" err="1" smtClean="0"/>
              <a:t>horizontal</a:t>
            </a:r>
            <a:r>
              <a:rPr lang="hu-HU" sz="2600" dirty="0" smtClean="0"/>
              <a:t> </a:t>
            </a:r>
            <a:r>
              <a:rPr lang="hu-HU" sz="2600" dirty="0" err="1" smtClean="0"/>
              <a:t>principles</a:t>
            </a:r>
            <a:endParaRPr lang="hu-HU" sz="2600" dirty="0" smtClean="0"/>
          </a:p>
          <a:p>
            <a:r>
              <a:rPr lang="hu-HU" sz="2600" dirty="0" err="1" smtClean="0"/>
              <a:t>financial</a:t>
            </a:r>
            <a:r>
              <a:rPr lang="hu-HU" sz="2600" dirty="0" smtClean="0"/>
              <a:t> </a:t>
            </a:r>
            <a:r>
              <a:rPr lang="hu-HU" sz="2600" dirty="0" err="1" smtClean="0"/>
              <a:t>progress</a:t>
            </a:r>
            <a:r>
              <a:rPr lang="hu-HU" sz="2600" dirty="0" smtClean="0"/>
              <a:t> </a:t>
            </a:r>
          </a:p>
          <a:p>
            <a:r>
              <a:rPr lang="hu-HU" sz="2600" dirty="0" err="1" smtClean="0"/>
              <a:t>reaching</a:t>
            </a:r>
            <a:r>
              <a:rPr lang="hu-HU" sz="2600" dirty="0" smtClean="0"/>
              <a:t> </a:t>
            </a:r>
            <a:r>
              <a:rPr lang="hu-HU" sz="2600" dirty="0" err="1" smtClean="0"/>
              <a:t>the</a:t>
            </a:r>
            <a:r>
              <a:rPr lang="hu-HU" sz="2600" dirty="0" smtClean="0"/>
              <a:t> </a:t>
            </a:r>
            <a:r>
              <a:rPr lang="hu-HU" sz="2600" dirty="0" err="1" smtClean="0"/>
              <a:t>target</a:t>
            </a:r>
            <a:r>
              <a:rPr lang="hu-HU" sz="2600" dirty="0" smtClean="0"/>
              <a:t> </a:t>
            </a:r>
            <a:r>
              <a:rPr lang="hu-HU" sz="2600" dirty="0" err="1" smtClean="0"/>
              <a:t>groups</a:t>
            </a:r>
            <a:endParaRPr lang="hu-HU" sz="2600" dirty="0" smtClean="0"/>
          </a:p>
          <a:p>
            <a:r>
              <a:rPr lang="hu-HU" sz="2600" dirty="0" err="1" smtClean="0"/>
              <a:t>developmental</a:t>
            </a:r>
            <a:r>
              <a:rPr lang="hu-HU" sz="2600" dirty="0" smtClean="0"/>
              <a:t> </a:t>
            </a:r>
            <a:r>
              <a:rPr lang="hu-HU" sz="2600" dirty="0" err="1" smtClean="0"/>
              <a:t>results</a:t>
            </a:r>
            <a:r>
              <a:rPr lang="hu-HU" sz="2600" dirty="0" smtClean="0"/>
              <a:t> </a:t>
            </a:r>
            <a:r>
              <a:rPr lang="hu-HU" sz="2600" dirty="0" err="1" smtClean="0"/>
              <a:t>achieved</a:t>
            </a:r>
            <a:endParaRPr lang="hu-HU" sz="2600" dirty="0" smtClean="0"/>
          </a:p>
          <a:p>
            <a:r>
              <a:rPr lang="hu-HU" sz="2600" dirty="0" err="1" smtClean="0"/>
              <a:t>the</a:t>
            </a:r>
            <a:r>
              <a:rPr lang="hu-HU" sz="2600" dirty="0" smtClean="0"/>
              <a:t> </a:t>
            </a:r>
            <a:r>
              <a:rPr lang="hu-HU" sz="2600" dirty="0" err="1" smtClean="0"/>
              <a:t>intended</a:t>
            </a:r>
            <a:r>
              <a:rPr lang="hu-HU" sz="2600" dirty="0" smtClean="0"/>
              <a:t> and </a:t>
            </a:r>
            <a:r>
              <a:rPr lang="hu-HU" sz="2600" dirty="0" err="1" smtClean="0"/>
              <a:t>unintended</a:t>
            </a:r>
            <a:r>
              <a:rPr lang="hu-HU" sz="2600" dirty="0" smtClean="0"/>
              <a:t> </a:t>
            </a:r>
            <a:r>
              <a:rPr lang="hu-HU" sz="2600" dirty="0" err="1" smtClean="0"/>
              <a:t>impact</a:t>
            </a:r>
            <a:endParaRPr lang="hu-HU" sz="2600" dirty="0" smtClean="0"/>
          </a:p>
          <a:p>
            <a:r>
              <a:rPr lang="hu-HU" sz="2600" dirty="0" err="1" smtClean="0"/>
              <a:t>synergies</a:t>
            </a:r>
            <a:r>
              <a:rPr lang="hu-HU" sz="2600" dirty="0" smtClean="0"/>
              <a:t>, </a:t>
            </a:r>
            <a:r>
              <a:rPr lang="hu-HU" sz="2600" dirty="0" err="1" smtClean="0"/>
              <a:t>trainings</a:t>
            </a:r>
            <a:r>
              <a:rPr lang="hu-HU" sz="2600" dirty="0" smtClean="0"/>
              <a:t>, </a:t>
            </a:r>
            <a:r>
              <a:rPr lang="hu-HU" sz="2600" dirty="0" err="1" smtClean="0"/>
              <a:t>cost-efficiency</a:t>
            </a:r>
            <a:endParaRPr lang="hu-HU" sz="2600" dirty="0" smtClean="0"/>
          </a:p>
          <a:p>
            <a:pPr lvl="6"/>
            <a:endParaRPr lang="hu-HU" dirty="0" smtClean="0"/>
          </a:p>
          <a:p>
            <a:pPr marL="2743200" lvl="6" indent="0">
              <a:buNone/>
            </a:pPr>
            <a:r>
              <a:rPr lang="hu-HU" b="1" i="1" dirty="0" smtClean="0"/>
              <a:t>	</a:t>
            </a:r>
            <a:r>
              <a:rPr lang="hu-HU" b="1" i="1" dirty="0" err="1" smtClean="0"/>
              <a:t>Evalution</a:t>
            </a:r>
            <a:r>
              <a:rPr lang="hu-HU" b="1" i="1" dirty="0" smtClean="0"/>
              <a:t> </a:t>
            </a:r>
            <a:r>
              <a:rPr lang="hu-HU" b="1" i="1" dirty="0" err="1" smtClean="0"/>
              <a:t>reports</a:t>
            </a:r>
            <a:r>
              <a:rPr lang="hu-HU" b="1" i="1" dirty="0" smtClean="0"/>
              <a:t> made  </a:t>
            </a:r>
            <a:r>
              <a:rPr lang="hu-HU" b="1" i="1" dirty="0" err="1" smtClean="0"/>
              <a:t>by</a:t>
            </a:r>
            <a:r>
              <a:rPr lang="hu-HU" b="1" i="1" dirty="0" smtClean="0"/>
              <a:t> </a:t>
            </a:r>
            <a:r>
              <a:rPr lang="hu-HU" b="1" i="1" dirty="0" err="1" smtClean="0"/>
              <a:t>Collectivo</a:t>
            </a:r>
            <a:endParaRPr lang="hu-HU" b="1" i="1" dirty="0"/>
          </a:p>
        </p:txBody>
      </p:sp>
    </p:spTree>
    <p:extLst>
      <p:ext uri="{BB962C8B-B14F-4D97-AF65-F5344CB8AC3E}">
        <p14:creationId xmlns:p14="http://schemas.microsoft.com/office/powerpoint/2010/main" val="355309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685800">
              <a:lnSpc>
                <a:spcPct val="90000"/>
              </a:lnSpc>
              <a:spcBef>
                <a:spcPts val="0"/>
              </a:spcBef>
            </a:pPr>
            <a:r>
              <a:rPr lang="hu-HU" sz="3200" b="0" dirty="0" err="1" smtClean="0">
                <a:solidFill>
                  <a:schemeClr val="bg1"/>
                </a:solidFill>
                <a:latin typeface="+mj-lt"/>
                <a:cs typeface="+mj-cs"/>
              </a:rPr>
              <a:t>Evaluation</a:t>
            </a:r>
            <a:r>
              <a:rPr lang="hu-HU" sz="3200" b="0" dirty="0" smtClean="0">
                <a:solidFill>
                  <a:schemeClr val="bg1"/>
                </a:solidFill>
                <a:latin typeface="+mj-lt"/>
                <a:cs typeface="+mj-cs"/>
              </a:rPr>
              <a:t> </a:t>
            </a:r>
            <a:r>
              <a:rPr lang="hu-HU" sz="3200" b="0" dirty="0" err="1" smtClean="0">
                <a:solidFill>
                  <a:schemeClr val="bg1"/>
                </a:solidFill>
                <a:latin typeface="+mj-lt"/>
                <a:cs typeface="+mj-cs"/>
              </a:rPr>
              <a:t>methods</a:t>
            </a:r>
            <a:r>
              <a:rPr lang="hu-HU" sz="3200" b="0" dirty="0" smtClean="0">
                <a:solidFill>
                  <a:schemeClr val="bg1"/>
                </a:solidFill>
                <a:latin typeface="+mj-lt"/>
                <a:cs typeface="+mj-cs"/>
              </a:rPr>
              <a:t> – </a:t>
            </a:r>
            <a:r>
              <a:rPr lang="hu-HU" sz="3200" b="0" dirty="0" err="1" smtClean="0">
                <a:solidFill>
                  <a:schemeClr val="bg1"/>
                </a:solidFill>
                <a:latin typeface="+mj-lt"/>
                <a:cs typeface="+mj-cs"/>
              </a:rPr>
              <a:t>Collecting</a:t>
            </a:r>
            <a:r>
              <a:rPr lang="hu-HU" sz="3200" b="0" dirty="0" smtClean="0">
                <a:solidFill>
                  <a:schemeClr val="bg1"/>
                </a:solidFill>
                <a:latin typeface="+mj-lt"/>
                <a:cs typeface="+mj-cs"/>
              </a:rPr>
              <a:t> </a:t>
            </a:r>
            <a:r>
              <a:rPr lang="hu-HU" sz="3200" b="0" dirty="0" err="1" smtClean="0">
                <a:solidFill>
                  <a:schemeClr val="bg1"/>
                </a:solidFill>
                <a:latin typeface="+mj-lt"/>
                <a:cs typeface="+mj-cs"/>
              </a:rPr>
              <a:t>information</a:t>
            </a:r>
            <a:endParaRPr lang="hu-HU" sz="3200" b="0" dirty="0">
              <a:solidFill>
                <a:schemeClr val="bg1"/>
              </a:solidFill>
              <a:latin typeface="+mj-lt"/>
              <a:cs typeface="+mj-cs"/>
            </a:endParaRPr>
          </a:p>
        </p:txBody>
      </p:sp>
      <p:graphicFrame>
        <p:nvGraphicFramePr>
          <p:cNvPr id="6" name="Tartalom helye 5" descr="Egyszerű sávnyíl folyamatábra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248326"/>
              </p:ext>
            </p:extLst>
          </p:nvPr>
        </p:nvGraphicFramePr>
        <p:xfrm>
          <a:off x="107504" y="1268760"/>
          <a:ext cx="8892480" cy="1913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22244275"/>
              </p:ext>
            </p:extLst>
          </p:nvPr>
        </p:nvGraphicFramePr>
        <p:xfrm>
          <a:off x="-828600" y="2996952"/>
          <a:ext cx="4056112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Hatszög 3"/>
          <p:cNvSpPr/>
          <p:nvPr/>
        </p:nvSpPr>
        <p:spPr>
          <a:xfrm>
            <a:off x="2483768" y="3344628"/>
            <a:ext cx="1800200" cy="1308508"/>
          </a:xfrm>
          <a:prstGeom prst="hexag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err="1" smtClean="0"/>
              <a:t>Central</a:t>
            </a:r>
            <a:r>
              <a:rPr lang="hu-HU" sz="1600" dirty="0" smtClean="0"/>
              <a:t> management IT </a:t>
            </a:r>
            <a:r>
              <a:rPr lang="hu-HU" sz="1600" dirty="0" err="1" smtClean="0"/>
              <a:t>system</a:t>
            </a:r>
            <a:endParaRPr lang="hu-HU" sz="1600" dirty="0"/>
          </a:p>
        </p:txBody>
      </p:sp>
      <p:sp>
        <p:nvSpPr>
          <p:cNvPr id="7" name="Ellipszis 6"/>
          <p:cNvSpPr/>
          <p:nvPr/>
        </p:nvSpPr>
        <p:spPr>
          <a:xfrm>
            <a:off x="4435921" y="3093556"/>
            <a:ext cx="1276955" cy="1193862"/>
          </a:xfrm>
          <a:prstGeom prst="ellipse">
            <a:avLst/>
          </a:prstGeom>
          <a:solidFill>
            <a:srgbClr val="5568A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err="1" smtClean="0"/>
              <a:t>Beneficiaries</a:t>
            </a:r>
            <a:endParaRPr lang="hu-HU" sz="1600" dirty="0"/>
          </a:p>
        </p:txBody>
      </p:sp>
      <p:sp>
        <p:nvSpPr>
          <p:cNvPr id="10" name="Ellipszis 9"/>
          <p:cNvSpPr/>
          <p:nvPr/>
        </p:nvSpPr>
        <p:spPr>
          <a:xfrm>
            <a:off x="4104134" y="4303764"/>
            <a:ext cx="1148052" cy="1080235"/>
          </a:xfrm>
          <a:prstGeom prst="ellipse">
            <a:avLst/>
          </a:prstGeom>
          <a:solidFill>
            <a:srgbClr val="5568A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err="1"/>
              <a:t>Stake-holders</a:t>
            </a:r>
            <a:endParaRPr lang="hu-HU" sz="1600" dirty="0"/>
          </a:p>
        </p:txBody>
      </p:sp>
      <p:sp>
        <p:nvSpPr>
          <p:cNvPr id="15" name="Folyamatábra: Dokumentáció 14"/>
          <p:cNvSpPr/>
          <p:nvPr/>
        </p:nvSpPr>
        <p:spPr>
          <a:xfrm>
            <a:off x="6989929" y="3093556"/>
            <a:ext cx="1813971" cy="1210208"/>
          </a:xfrm>
          <a:prstGeom prst="flowChartMultidocument">
            <a:avLst/>
          </a:prstGeom>
          <a:solidFill>
            <a:srgbClr val="8B94B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Evaluations</a:t>
            </a:r>
            <a:endParaRPr lang="hu-HU" dirty="0"/>
          </a:p>
        </p:txBody>
      </p:sp>
      <p:sp>
        <p:nvSpPr>
          <p:cNvPr id="16" name="Folyamatábra: Dokumentáció 15"/>
          <p:cNvSpPr/>
          <p:nvPr/>
        </p:nvSpPr>
        <p:spPr>
          <a:xfrm>
            <a:off x="6913562" y="4401836"/>
            <a:ext cx="1813971" cy="1210208"/>
          </a:xfrm>
          <a:prstGeom prst="flowChartMultidocument">
            <a:avLst/>
          </a:prstGeom>
          <a:solidFill>
            <a:srgbClr val="8B94B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Client-surveys</a:t>
            </a:r>
            <a:endParaRPr lang="hu-HU" dirty="0"/>
          </a:p>
        </p:txBody>
      </p:sp>
      <p:sp>
        <p:nvSpPr>
          <p:cNvPr id="46" name="Téglalap 45"/>
          <p:cNvSpPr/>
          <p:nvPr/>
        </p:nvSpPr>
        <p:spPr>
          <a:xfrm>
            <a:off x="490213" y="850812"/>
            <a:ext cx="1455709" cy="479722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Ellipszis 16"/>
          <p:cNvSpPr/>
          <p:nvPr/>
        </p:nvSpPr>
        <p:spPr>
          <a:xfrm>
            <a:off x="5288004" y="4077796"/>
            <a:ext cx="1276955" cy="1193862"/>
          </a:xfrm>
          <a:prstGeom prst="ellipse">
            <a:avLst/>
          </a:prstGeom>
          <a:solidFill>
            <a:srgbClr val="5568A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 smtClean="0"/>
              <a:t>17  </a:t>
            </a:r>
            <a:r>
              <a:rPr lang="hu-HU" sz="1400" dirty="0" err="1" smtClean="0"/>
              <a:t>projects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287549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/>
        </p:nvSpPr>
        <p:spPr>
          <a:xfrm>
            <a:off x="457200" y="3810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hu-HU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hu-HU" sz="32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Findings</a:t>
            </a:r>
            <a:r>
              <a:rPr lang="hu-HU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hu-HU" sz="32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r>
              <a:rPr lang="hu-HU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u-HU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kumimoji="0" lang="hu-H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SROP</a:t>
            </a:r>
            <a:endParaRPr kumimoji="0" lang="hu-HU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116171092"/>
              </p:ext>
            </p:extLst>
          </p:nvPr>
        </p:nvGraphicFramePr>
        <p:xfrm>
          <a:off x="251520" y="1595549"/>
          <a:ext cx="4320480" cy="4281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845000003"/>
              </p:ext>
            </p:extLst>
          </p:nvPr>
        </p:nvGraphicFramePr>
        <p:xfrm>
          <a:off x="4644008" y="1595549"/>
          <a:ext cx="4366407" cy="4281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27433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2952</TotalTime>
  <Words>450</Words>
  <Application>Microsoft Office PowerPoint</Application>
  <PresentationFormat>Diavetítés a képernyőre (4:3 oldalarány)</PresentationFormat>
  <Paragraphs>115</Paragraphs>
  <Slides>13</Slides>
  <Notes>10</Notes>
  <HiddenSlides>0</HiddenSlides>
  <MMClips>0</MMClips>
  <ScaleCrop>false</ScaleCrop>
  <HeadingPairs>
    <vt:vector size="4" baseType="variant">
      <vt:variant>
        <vt:lpstr>Téma</vt:lpstr>
      </vt:variant>
      <vt:variant>
        <vt:i4>3</vt:i4>
      </vt:variant>
      <vt:variant>
        <vt:lpstr>Diacímek</vt:lpstr>
      </vt:variant>
      <vt:variant>
        <vt:i4>13</vt:i4>
      </vt:variant>
    </vt:vector>
  </HeadingPairs>
  <TitlesOfParts>
    <vt:vector size="16" baseType="lpstr">
      <vt:lpstr>Office-téma</vt:lpstr>
      <vt:lpstr>2_Office-téma</vt:lpstr>
      <vt:lpstr>3_Office-téma</vt:lpstr>
      <vt:lpstr>RESULTS AND LESSONS Evaluation of Public administration developments in Hungary</vt:lpstr>
      <vt:lpstr>Cohesion Policy in Hungary</vt:lpstr>
      <vt:lpstr>Distribution of resources in 2007-2013 vs. 2014-2020</vt:lpstr>
      <vt:lpstr>Evaluations </vt:lpstr>
      <vt:lpstr>PowerPoint bemutató</vt:lpstr>
      <vt:lpstr>Developments of three segments</vt:lpstr>
      <vt:lpstr>Scope of evaluations</vt:lpstr>
      <vt:lpstr>Evaluation methods – Collecting information</vt:lpstr>
      <vt:lpstr>PowerPoint bemutató</vt:lpstr>
      <vt:lpstr>PowerPoint bemutató</vt:lpstr>
      <vt:lpstr>PowerPoint bemutató</vt:lpstr>
      <vt:lpstr>General lessons for 2020+ programs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Csaba</dc:creator>
  <cp:lastModifiedBy>Sötét Zsuzsa</cp:lastModifiedBy>
  <cp:revision>157</cp:revision>
  <cp:lastPrinted>2018-08-31T09:28:36Z</cp:lastPrinted>
  <dcterms:created xsi:type="dcterms:W3CDTF">2014-08-01T16:55:51Z</dcterms:created>
  <dcterms:modified xsi:type="dcterms:W3CDTF">2018-09-11T07:33:58Z</dcterms:modified>
</cp:coreProperties>
</file>