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96" r:id="rId5"/>
  </p:sldMasterIdLst>
  <p:notesMasterIdLst>
    <p:notesMasterId r:id="rId18"/>
  </p:notesMasterIdLst>
  <p:handoutMasterIdLst>
    <p:handoutMasterId r:id="rId19"/>
  </p:handoutMasterIdLst>
  <p:sldIdLst>
    <p:sldId id="256" r:id="rId6"/>
    <p:sldId id="260" r:id="rId7"/>
    <p:sldId id="264" r:id="rId8"/>
    <p:sldId id="270" r:id="rId9"/>
    <p:sldId id="267" r:id="rId10"/>
    <p:sldId id="271" r:id="rId11"/>
    <p:sldId id="272" r:id="rId12"/>
    <p:sldId id="273" r:id="rId13"/>
    <p:sldId id="274" r:id="rId14"/>
    <p:sldId id="275" r:id="rId15"/>
    <p:sldId id="277" r:id="rId16"/>
    <p:sldId id="259" r:id="rId17"/>
  </p:sldIdLst>
  <p:sldSz cx="12192000" cy="6858000"/>
  <p:notesSz cx="68072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61" autoAdjust="0"/>
    <p:restoredTop sz="90354" autoAdjust="0"/>
  </p:normalViewPr>
  <p:slideViewPr>
    <p:cSldViewPr snapToGrid="0" snapToObjects="1">
      <p:cViewPr varScale="1">
        <p:scale>
          <a:sx n="104" d="100"/>
          <a:sy n="104" d="100"/>
        </p:scale>
        <p:origin x="30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D:\AVM_15.04.2015\Laura%20Trofin%20NEETS\Date%20-%20Tempo\DATE%20Finale%20BAGATE%20in%20lucru\PONDERI%20REDISTRIBUIRE%20NEETs\DATE%20FINALE\POP%20Rezidenta%2015-24%20-%20Ponderi_NEETs.xlsm"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'Evolutie NEETs'!$C$3</c:f>
              <c:strCache>
                <c:ptCount val="1"/>
                <c:pt idx="0">
                  <c:v>Nord-Est</c:v>
                </c:pt>
              </c:strCache>
            </c:strRef>
          </c:tx>
          <c:spPr>
            <a:ln w="38100" cap="rnd">
              <a:solidFill>
                <a:schemeClr val="accent1"/>
              </a:solidFill>
              <a:round/>
            </a:ln>
            <a:effectLst/>
          </c:spPr>
          <c:marker>
            <c:symbol val="none"/>
          </c:marker>
          <c:cat>
            <c:numRef>
              <c:f>'Evolutie NEETs'!$D$1:$L$1</c:f>
              <c:numCache>
                <c:formatCode>0</c:formatCode>
                <c:ptCount val="9"/>
                <c:pt idx="0">
                  <c:v>2007</c:v>
                </c:pt>
                <c:pt idx="1">
                  <c:v>2008</c:v>
                </c:pt>
                <c:pt idx="2">
                  <c:v>2009</c:v>
                </c:pt>
                <c:pt idx="3">
                  <c:v>2010</c:v>
                </c:pt>
                <c:pt idx="4">
                  <c:v>2011</c:v>
                </c:pt>
                <c:pt idx="5">
                  <c:v>2012</c:v>
                </c:pt>
                <c:pt idx="6">
                  <c:v>2013</c:v>
                </c:pt>
                <c:pt idx="7">
                  <c:v>2014</c:v>
                </c:pt>
                <c:pt idx="8">
                  <c:v>2015</c:v>
                </c:pt>
              </c:numCache>
            </c:numRef>
          </c:cat>
          <c:val>
            <c:numRef>
              <c:f>'Evolutie NEETs'!$D$3:$L$3</c:f>
              <c:numCache>
                <c:formatCode>0</c:formatCode>
                <c:ptCount val="9"/>
                <c:pt idx="0">
                  <c:v>69338</c:v>
                </c:pt>
                <c:pt idx="1">
                  <c:v>50950</c:v>
                </c:pt>
                <c:pt idx="2">
                  <c:v>52525</c:v>
                </c:pt>
                <c:pt idx="3">
                  <c:v>59989</c:v>
                </c:pt>
                <c:pt idx="4">
                  <c:v>57755</c:v>
                </c:pt>
                <c:pt idx="5">
                  <c:v>55739</c:v>
                </c:pt>
                <c:pt idx="6">
                  <c:v>49446</c:v>
                </c:pt>
                <c:pt idx="7">
                  <c:v>45856</c:v>
                </c:pt>
                <c:pt idx="8">
                  <c:v>43311</c:v>
                </c:pt>
              </c:numCache>
            </c:numRef>
          </c:val>
          <c:smooth val="0"/>
          <c:extLst>
            <c:ext xmlns:c16="http://schemas.microsoft.com/office/drawing/2014/chart" uri="{C3380CC4-5D6E-409C-BE32-E72D297353CC}">
              <c16:uniqueId val="{00000000-8C41-460D-BC9B-94AF4B3B6C28}"/>
            </c:ext>
          </c:extLst>
        </c:ser>
        <c:ser>
          <c:idx val="1"/>
          <c:order val="1"/>
          <c:tx>
            <c:strRef>
              <c:f>'Evolutie NEETs'!$C$4</c:f>
              <c:strCache>
                <c:ptCount val="1"/>
                <c:pt idx="0">
                  <c:v>Sud-Est</c:v>
                </c:pt>
              </c:strCache>
            </c:strRef>
          </c:tx>
          <c:spPr>
            <a:ln w="38100" cap="rnd">
              <a:solidFill>
                <a:schemeClr val="accent2"/>
              </a:solidFill>
              <a:round/>
            </a:ln>
            <a:effectLst/>
          </c:spPr>
          <c:marker>
            <c:symbol val="none"/>
          </c:marker>
          <c:cat>
            <c:numRef>
              <c:f>'Evolutie NEETs'!$D$1:$L$1</c:f>
              <c:numCache>
                <c:formatCode>0</c:formatCode>
                <c:ptCount val="9"/>
                <c:pt idx="0">
                  <c:v>2007</c:v>
                </c:pt>
                <c:pt idx="1">
                  <c:v>2008</c:v>
                </c:pt>
                <c:pt idx="2">
                  <c:v>2009</c:v>
                </c:pt>
                <c:pt idx="3">
                  <c:v>2010</c:v>
                </c:pt>
                <c:pt idx="4">
                  <c:v>2011</c:v>
                </c:pt>
                <c:pt idx="5">
                  <c:v>2012</c:v>
                </c:pt>
                <c:pt idx="6">
                  <c:v>2013</c:v>
                </c:pt>
                <c:pt idx="7">
                  <c:v>2014</c:v>
                </c:pt>
                <c:pt idx="8">
                  <c:v>2015</c:v>
                </c:pt>
              </c:numCache>
            </c:numRef>
          </c:cat>
          <c:val>
            <c:numRef>
              <c:f>'Evolutie NEETs'!$D$4:$L$4</c:f>
              <c:numCache>
                <c:formatCode>0</c:formatCode>
                <c:ptCount val="9"/>
                <c:pt idx="0">
                  <c:v>78153</c:v>
                </c:pt>
                <c:pt idx="1">
                  <c:v>57669</c:v>
                </c:pt>
                <c:pt idx="2">
                  <c:v>51818</c:v>
                </c:pt>
                <c:pt idx="3">
                  <c:v>55613</c:v>
                </c:pt>
                <c:pt idx="4">
                  <c:v>64782</c:v>
                </c:pt>
                <c:pt idx="5">
                  <c:v>60120</c:v>
                </c:pt>
                <c:pt idx="6">
                  <c:v>61072</c:v>
                </c:pt>
                <c:pt idx="7">
                  <c:v>60454</c:v>
                </c:pt>
                <c:pt idx="8">
                  <c:v>65717.333333333328</c:v>
                </c:pt>
              </c:numCache>
            </c:numRef>
          </c:val>
          <c:smooth val="0"/>
          <c:extLst>
            <c:ext xmlns:c16="http://schemas.microsoft.com/office/drawing/2014/chart" uri="{C3380CC4-5D6E-409C-BE32-E72D297353CC}">
              <c16:uniqueId val="{00000001-8C41-460D-BC9B-94AF4B3B6C28}"/>
            </c:ext>
          </c:extLst>
        </c:ser>
        <c:ser>
          <c:idx val="2"/>
          <c:order val="2"/>
          <c:tx>
            <c:strRef>
              <c:f>'Evolutie NEETs'!$C$5</c:f>
              <c:strCache>
                <c:ptCount val="1"/>
                <c:pt idx="0">
                  <c:v>Sud-Muntenia</c:v>
                </c:pt>
              </c:strCache>
            </c:strRef>
          </c:tx>
          <c:spPr>
            <a:ln w="38100" cap="rnd">
              <a:solidFill>
                <a:schemeClr val="accent3"/>
              </a:solidFill>
              <a:round/>
            </a:ln>
            <a:effectLst/>
          </c:spPr>
          <c:marker>
            <c:symbol val="none"/>
          </c:marker>
          <c:cat>
            <c:numRef>
              <c:f>'Evolutie NEETs'!$D$1:$L$1</c:f>
              <c:numCache>
                <c:formatCode>0</c:formatCode>
                <c:ptCount val="9"/>
                <c:pt idx="0">
                  <c:v>2007</c:v>
                </c:pt>
                <c:pt idx="1">
                  <c:v>2008</c:v>
                </c:pt>
                <c:pt idx="2">
                  <c:v>2009</c:v>
                </c:pt>
                <c:pt idx="3">
                  <c:v>2010</c:v>
                </c:pt>
                <c:pt idx="4">
                  <c:v>2011</c:v>
                </c:pt>
                <c:pt idx="5">
                  <c:v>2012</c:v>
                </c:pt>
                <c:pt idx="6">
                  <c:v>2013</c:v>
                </c:pt>
                <c:pt idx="7">
                  <c:v>2014</c:v>
                </c:pt>
                <c:pt idx="8">
                  <c:v>2015</c:v>
                </c:pt>
              </c:numCache>
            </c:numRef>
          </c:cat>
          <c:val>
            <c:numRef>
              <c:f>'Evolutie NEETs'!$D$5:$L$5</c:f>
              <c:numCache>
                <c:formatCode>0</c:formatCode>
                <c:ptCount val="9"/>
                <c:pt idx="0">
                  <c:v>78791</c:v>
                </c:pt>
                <c:pt idx="1">
                  <c:v>60864</c:v>
                </c:pt>
                <c:pt idx="2">
                  <c:v>68815</c:v>
                </c:pt>
                <c:pt idx="3">
                  <c:v>80084</c:v>
                </c:pt>
                <c:pt idx="4">
                  <c:v>84346</c:v>
                </c:pt>
                <c:pt idx="5">
                  <c:v>81420</c:v>
                </c:pt>
                <c:pt idx="6">
                  <c:v>80902</c:v>
                </c:pt>
                <c:pt idx="7">
                  <c:v>75732</c:v>
                </c:pt>
                <c:pt idx="8">
                  <c:v>80057.666666666672</c:v>
                </c:pt>
              </c:numCache>
            </c:numRef>
          </c:val>
          <c:smooth val="0"/>
          <c:extLst>
            <c:ext xmlns:c16="http://schemas.microsoft.com/office/drawing/2014/chart" uri="{C3380CC4-5D6E-409C-BE32-E72D297353CC}">
              <c16:uniqueId val="{00000002-8C41-460D-BC9B-94AF4B3B6C28}"/>
            </c:ext>
          </c:extLst>
        </c:ser>
        <c:ser>
          <c:idx val="3"/>
          <c:order val="3"/>
          <c:tx>
            <c:strRef>
              <c:f>'Evolutie NEETs'!$C$6</c:f>
              <c:strCache>
                <c:ptCount val="1"/>
                <c:pt idx="0">
                  <c:v>Sud-Vest Oltenia</c:v>
                </c:pt>
              </c:strCache>
            </c:strRef>
          </c:tx>
          <c:spPr>
            <a:ln w="38100" cap="rnd">
              <a:solidFill>
                <a:schemeClr val="accent4"/>
              </a:solidFill>
              <a:round/>
            </a:ln>
            <a:effectLst/>
          </c:spPr>
          <c:marker>
            <c:symbol val="none"/>
          </c:marker>
          <c:cat>
            <c:numRef>
              <c:f>'Evolutie NEETs'!$D$1:$L$1</c:f>
              <c:numCache>
                <c:formatCode>0</c:formatCode>
                <c:ptCount val="9"/>
                <c:pt idx="0">
                  <c:v>2007</c:v>
                </c:pt>
                <c:pt idx="1">
                  <c:v>2008</c:v>
                </c:pt>
                <c:pt idx="2">
                  <c:v>2009</c:v>
                </c:pt>
                <c:pt idx="3">
                  <c:v>2010</c:v>
                </c:pt>
                <c:pt idx="4">
                  <c:v>2011</c:v>
                </c:pt>
                <c:pt idx="5">
                  <c:v>2012</c:v>
                </c:pt>
                <c:pt idx="6">
                  <c:v>2013</c:v>
                </c:pt>
                <c:pt idx="7">
                  <c:v>2014</c:v>
                </c:pt>
                <c:pt idx="8">
                  <c:v>2015</c:v>
                </c:pt>
              </c:numCache>
            </c:numRef>
          </c:cat>
          <c:val>
            <c:numRef>
              <c:f>'Evolutie NEETs'!$D$6:$L$6</c:f>
              <c:numCache>
                <c:formatCode>0</c:formatCode>
                <c:ptCount val="9"/>
                <c:pt idx="0">
                  <c:v>46172</c:v>
                </c:pt>
                <c:pt idx="1">
                  <c:v>36181</c:v>
                </c:pt>
                <c:pt idx="2">
                  <c:v>37378</c:v>
                </c:pt>
                <c:pt idx="3">
                  <c:v>39639</c:v>
                </c:pt>
                <c:pt idx="4">
                  <c:v>34994</c:v>
                </c:pt>
                <c:pt idx="5">
                  <c:v>32583</c:v>
                </c:pt>
                <c:pt idx="6">
                  <c:v>35809</c:v>
                </c:pt>
                <c:pt idx="7">
                  <c:v>32923</c:v>
                </c:pt>
                <c:pt idx="8">
                  <c:v>41287.333333333343</c:v>
                </c:pt>
              </c:numCache>
            </c:numRef>
          </c:val>
          <c:smooth val="0"/>
          <c:extLst>
            <c:ext xmlns:c16="http://schemas.microsoft.com/office/drawing/2014/chart" uri="{C3380CC4-5D6E-409C-BE32-E72D297353CC}">
              <c16:uniqueId val="{00000003-8C41-460D-BC9B-94AF4B3B6C28}"/>
            </c:ext>
          </c:extLst>
        </c:ser>
        <c:ser>
          <c:idx val="4"/>
          <c:order val="4"/>
          <c:tx>
            <c:strRef>
              <c:f>'Evolutie NEETs'!$C$7</c:f>
              <c:strCache>
                <c:ptCount val="1"/>
                <c:pt idx="0">
                  <c:v>Vest</c:v>
                </c:pt>
              </c:strCache>
            </c:strRef>
          </c:tx>
          <c:spPr>
            <a:ln w="38100" cap="rnd">
              <a:solidFill>
                <a:schemeClr val="accent5"/>
              </a:solidFill>
              <a:round/>
            </a:ln>
            <a:effectLst/>
          </c:spPr>
          <c:marker>
            <c:symbol val="none"/>
          </c:marker>
          <c:cat>
            <c:numRef>
              <c:f>'Evolutie NEETs'!$D$1:$L$1</c:f>
              <c:numCache>
                <c:formatCode>0</c:formatCode>
                <c:ptCount val="9"/>
                <c:pt idx="0">
                  <c:v>2007</c:v>
                </c:pt>
                <c:pt idx="1">
                  <c:v>2008</c:v>
                </c:pt>
                <c:pt idx="2">
                  <c:v>2009</c:v>
                </c:pt>
                <c:pt idx="3">
                  <c:v>2010</c:v>
                </c:pt>
                <c:pt idx="4">
                  <c:v>2011</c:v>
                </c:pt>
                <c:pt idx="5">
                  <c:v>2012</c:v>
                </c:pt>
                <c:pt idx="6">
                  <c:v>2013</c:v>
                </c:pt>
                <c:pt idx="7">
                  <c:v>2014</c:v>
                </c:pt>
                <c:pt idx="8">
                  <c:v>2015</c:v>
                </c:pt>
              </c:numCache>
            </c:numRef>
          </c:cat>
          <c:val>
            <c:numRef>
              <c:f>'Evolutie NEETs'!$D$7:$L$7</c:f>
              <c:numCache>
                <c:formatCode>0</c:formatCode>
                <c:ptCount val="9"/>
                <c:pt idx="0">
                  <c:v>30261</c:v>
                </c:pt>
                <c:pt idx="1">
                  <c:v>23471</c:v>
                </c:pt>
                <c:pt idx="2">
                  <c:v>25445</c:v>
                </c:pt>
                <c:pt idx="3">
                  <c:v>26256</c:v>
                </c:pt>
                <c:pt idx="4">
                  <c:v>29326</c:v>
                </c:pt>
                <c:pt idx="5">
                  <c:v>32499</c:v>
                </c:pt>
                <c:pt idx="6">
                  <c:v>31062</c:v>
                </c:pt>
                <c:pt idx="7">
                  <c:v>31437</c:v>
                </c:pt>
                <c:pt idx="8">
                  <c:v>26738.33333333331</c:v>
                </c:pt>
              </c:numCache>
            </c:numRef>
          </c:val>
          <c:smooth val="0"/>
          <c:extLst>
            <c:ext xmlns:c16="http://schemas.microsoft.com/office/drawing/2014/chart" uri="{C3380CC4-5D6E-409C-BE32-E72D297353CC}">
              <c16:uniqueId val="{00000004-8C41-460D-BC9B-94AF4B3B6C28}"/>
            </c:ext>
          </c:extLst>
        </c:ser>
        <c:ser>
          <c:idx val="5"/>
          <c:order val="5"/>
          <c:tx>
            <c:strRef>
              <c:f>'Evolutie NEETs'!$C$8</c:f>
              <c:strCache>
                <c:ptCount val="1"/>
                <c:pt idx="0">
                  <c:v>Nord Vest</c:v>
                </c:pt>
              </c:strCache>
            </c:strRef>
          </c:tx>
          <c:spPr>
            <a:ln w="38100" cap="rnd">
              <a:solidFill>
                <a:schemeClr val="accent6"/>
              </a:solidFill>
              <a:round/>
            </a:ln>
            <a:effectLst/>
          </c:spPr>
          <c:marker>
            <c:symbol val="none"/>
          </c:marker>
          <c:cat>
            <c:numRef>
              <c:f>'Evolutie NEETs'!$D$1:$L$1</c:f>
              <c:numCache>
                <c:formatCode>0</c:formatCode>
                <c:ptCount val="9"/>
                <c:pt idx="0">
                  <c:v>2007</c:v>
                </c:pt>
                <c:pt idx="1">
                  <c:v>2008</c:v>
                </c:pt>
                <c:pt idx="2">
                  <c:v>2009</c:v>
                </c:pt>
                <c:pt idx="3">
                  <c:v>2010</c:v>
                </c:pt>
                <c:pt idx="4">
                  <c:v>2011</c:v>
                </c:pt>
                <c:pt idx="5">
                  <c:v>2012</c:v>
                </c:pt>
                <c:pt idx="6">
                  <c:v>2013</c:v>
                </c:pt>
                <c:pt idx="7">
                  <c:v>2014</c:v>
                </c:pt>
                <c:pt idx="8">
                  <c:v>2015</c:v>
                </c:pt>
              </c:numCache>
            </c:numRef>
          </c:cat>
          <c:val>
            <c:numRef>
              <c:f>'Evolutie NEETs'!$D$8:$L$8</c:f>
              <c:numCache>
                <c:formatCode>0</c:formatCode>
                <c:ptCount val="9"/>
                <c:pt idx="0">
                  <c:v>41841</c:v>
                </c:pt>
                <c:pt idx="1">
                  <c:v>36659</c:v>
                </c:pt>
                <c:pt idx="2">
                  <c:v>44812</c:v>
                </c:pt>
                <c:pt idx="3">
                  <c:v>45223</c:v>
                </c:pt>
                <c:pt idx="4">
                  <c:v>49033</c:v>
                </c:pt>
                <c:pt idx="5">
                  <c:v>42706</c:v>
                </c:pt>
                <c:pt idx="6">
                  <c:v>42971</c:v>
                </c:pt>
                <c:pt idx="7">
                  <c:v>38778</c:v>
                </c:pt>
                <c:pt idx="8">
                  <c:v>44434.666666666628</c:v>
                </c:pt>
              </c:numCache>
            </c:numRef>
          </c:val>
          <c:smooth val="0"/>
          <c:extLst>
            <c:ext xmlns:c16="http://schemas.microsoft.com/office/drawing/2014/chart" uri="{C3380CC4-5D6E-409C-BE32-E72D297353CC}">
              <c16:uniqueId val="{00000005-8C41-460D-BC9B-94AF4B3B6C28}"/>
            </c:ext>
          </c:extLst>
        </c:ser>
        <c:ser>
          <c:idx val="6"/>
          <c:order val="6"/>
          <c:tx>
            <c:strRef>
              <c:f>'Evolutie NEETs'!$C$9</c:f>
              <c:strCache>
                <c:ptCount val="1"/>
                <c:pt idx="0">
                  <c:v>Centru</c:v>
                </c:pt>
              </c:strCache>
            </c:strRef>
          </c:tx>
          <c:spPr>
            <a:ln w="38100" cap="rnd">
              <a:solidFill>
                <a:schemeClr val="accent1">
                  <a:lumMod val="60000"/>
                </a:schemeClr>
              </a:solidFill>
              <a:round/>
            </a:ln>
            <a:effectLst/>
          </c:spPr>
          <c:marker>
            <c:symbol val="none"/>
          </c:marker>
          <c:cat>
            <c:numRef>
              <c:f>'Evolutie NEETs'!$D$1:$L$1</c:f>
              <c:numCache>
                <c:formatCode>0</c:formatCode>
                <c:ptCount val="9"/>
                <c:pt idx="0">
                  <c:v>2007</c:v>
                </c:pt>
                <c:pt idx="1">
                  <c:v>2008</c:v>
                </c:pt>
                <c:pt idx="2">
                  <c:v>2009</c:v>
                </c:pt>
                <c:pt idx="3">
                  <c:v>2010</c:v>
                </c:pt>
                <c:pt idx="4">
                  <c:v>2011</c:v>
                </c:pt>
                <c:pt idx="5">
                  <c:v>2012</c:v>
                </c:pt>
                <c:pt idx="6">
                  <c:v>2013</c:v>
                </c:pt>
                <c:pt idx="7">
                  <c:v>2014</c:v>
                </c:pt>
                <c:pt idx="8">
                  <c:v>2015</c:v>
                </c:pt>
              </c:numCache>
            </c:numRef>
          </c:cat>
          <c:val>
            <c:numRef>
              <c:f>'Evolutie NEETs'!$D$9:$L$9</c:f>
              <c:numCache>
                <c:formatCode>0</c:formatCode>
                <c:ptCount val="9"/>
                <c:pt idx="0">
                  <c:v>55648</c:v>
                </c:pt>
                <c:pt idx="1">
                  <c:v>44980</c:v>
                </c:pt>
                <c:pt idx="2">
                  <c:v>61463</c:v>
                </c:pt>
                <c:pt idx="3">
                  <c:v>76112</c:v>
                </c:pt>
                <c:pt idx="4">
                  <c:v>82154</c:v>
                </c:pt>
                <c:pt idx="5">
                  <c:v>69816</c:v>
                </c:pt>
                <c:pt idx="6">
                  <c:v>61430</c:v>
                </c:pt>
                <c:pt idx="7">
                  <c:v>66633</c:v>
                </c:pt>
                <c:pt idx="8">
                  <c:v>73046.666666666672</c:v>
                </c:pt>
              </c:numCache>
            </c:numRef>
          </c:val>
          <c:smooth val="0"/>
          <c:extLst>
            <c:ext xmlns:c16="http://schemas.microsoft.com/office/drawing/2014/chart" uri="{C3380CC4-5D6E-409C-BE32-E72D297353CC}">
              <c16:uniqueId val="{00000006-8C41-460D-BC9B-94AF4B3B6C28}"/>
            </c:ext>
          </c:extLst>
        </c:ser>
        <c:ser>
          <c:idx val="7"/>
          <c:order val="7"/>
          <c:tx>
            <c:strRef>
              <c:f>'Evolutie NEETs'!$C$10</c:f>
              <c:strCache>
                <c:ptCount val="1"/>
                <c:pt idx="0">
                  <c:v>Bucuresti - Ilfov</c:v>
                </c:pt>
              </c:strCache>
            </c:strRef>
          </c:tx>
          <c:spPr>
            <a:ln w="38100" cap="rnd">
              <a:solidFill>
                <a:schemeClr val="accent2">
                  <a:lumMod val="60000"/>
                </a:schemeClr>
              </a:solidFill>
              <a:round/>
            </a:ln>
            <a:effectLst/>
          </c:spPr>
          <c:marker>
            <c:symbol val="none"/>
          </c:marker>
          <c:cat>
            <c:numRef>
              <c:f>'Evolutie NEETs'!$D$1:$L$1</c:f>
              <c:numCache>
                <c:formatCode>0</c:formatCode>
                <c:ptCount val="9"/>
                <c:pt idx="0">
                  <c:v>2007</c:v>
                </c:pt>
                <c:pt idx="1">
                  <c:v>2008</c:v>
                </c:pt>
                <c:pt idx="2">
                  <c:v>2009</c:v>
                </c:pt>
                <c:pt idx="3">
                  <c:v>2010</c:v>
                </c:pt>
                <c:pt idx="4">
                  <c:v>2011</c:v>
                </c:pt>
                <c:pt idx="5">
                  <c:v>2012</c:v>
                </c:pt>
                <c:pt idx="6">
                  <c:v>2013</c:v>
                </c:pt>
                <c:pt idx="7">
                  <c:v>2014</c:v>
                </c:pt>
                <c:pt idx="8">
                  <c:v>2015</c:v>
                </c:pt>
              </c:numCache>
            </c:numRef>
          </c:cat>
          <c:val>
            <c:numRef>
              <c:f>'Evolutie NEETs'!$D$10:$L$10</c:f>
              <c:numCache>
                <c:formatCode>0</c:formatCode>
                <c:ptCount val="9"/>
                <c:pt idx="0">
                  <c:v>30386</c:v>
                </c:pt>
                <c:pt idx="1">
                  <c:v>27389</c:v>
                </c:pt>
                <c:pt idx="2">
                  <c:v>28900</c:v>
                </c:pt>
                <c:pt idx="3">
                  <c:v>33438</c:v>
                </c:pt>
                <c:pt idx="4">
                  <c:v>30070</c:v>
                </c:pt>
                <c:pt idx="5">
                  <c:v>33642</c:v>
                </c:pt>
                <c:pt idx="6">
                  <c:v>34689</c:v>
                </c:pt>
                <c:pt idx="7">
                  <c:v>33143</c:v>
                </c:pt>
                <c:pt idx="8">
                  <c:v>24308.33333333331</c:v>
                </c:pt>
              </c:numCache>
            </c:numRef>
          </c:val>
          <c:smooth val="0"/>
          <c:extLst>
            <c:ext xmlns:c16="http://schemas.microsoft.com/office/drawing/2014/chart" uri="{C3380CC4-5D6E-409C-BE32-E72D297353CC}">
              <c16:uniqueId val="{00000007-8C41-460D-BC9B-94AF4B3B6C28}"/>
            </c:ext>
          </c:extLst>
        </c:ser>
        <c:dLbls>
          <c:showLegendKey val="0"/>
          <c:showVal val="0"/>
          <c:showCatName val="0"/>
          <c:showSerName val="0"/>
          <c:showPercent val="0"/>
          <c:showBubbleSize val="0"/>
        </c:dLbls>
        <c:smooth val="0"/>
        <c:axId val="95262208"/>
        <c:axId val="95263744"/>
      </c:lineChart>
      <c:catAx>
        <c:axId val="9526220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cap="none" spc="0" normalizeH="0" baseline="0">
                <a:solidFill>
                  <a:schemeClr val="tx1">
                    <a:lumMod val="65000"/>
                    <a:lumOff val="35000"/>
                  </a:schemeClr>
                </a:solidFill>
                <a:latin typeface="+mn-lt"/>
                <a:ea typeface="+mn-ea"/>
                <a:cs typeface="+mn-cs"/>
              </a:defRPr>
            </a:pPr>
            <a:endParaRPr lang="sk-SK"/>
          </a:p>
        </c:txPr>
        <c:crossAx val="95263744"/>
        <c:crosses val="autoZero"/>
        <c:auto val="1"/>
        <c:lblAlgn val="ctr"/>
        <c:lblOffset val="100"/>
        <c:noMultiLvlLbl val="0"/>
      </c:catAx>
      <c:valAx>
        <c:axId val="9526374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sk-SK"/>
          </a:p>
        </c:txPr>
        <c:crossAx val="952622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sk-SK"/>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3EE390-2F14-4598-8C53-2F3B8BDEF170}" type="doc">
      <dgm:prSet loTypeId="urn:microsoft.com/office/officeart/2008/layout/AlternatingHexagons" loCatId="list" qsTypeId="urn:microsoft.com/office/officeart/2005/8/quickstyle/simple2" qsCatId="simple" csTypeId="urn:microsoft.com/office/officeart/2005/8/colors/colorful1" csCatId="colorful" phldr="1"/>
      <dgm:spPr/>
      <dgm:t>
        <a:bodyPr/>
        <a:lstStyle/>
        <a:p>
          <a:endParaRPr lang="ro-RO"/>
        </a:p>
      </dgm:t>
    </dgm:pt>
    <dgm:pt modelId="{B867E559-7FF5-4A15-A61F-3696C8C6E103}">
      <dgm:prSet phldrT="[Text]"/>
      <dgm:spPr/>
      <dgm:t>
        <a:bodyPr/>
        <a:lstStyle/>
        <a:p>
          <a:r>
            <a:rPr lang="en-US" b="1" dirty="0" smtClean="0"/>
            <a:t>Evaluation Steering Committee</a:t>
          </a:r>
          <a:endParaRPr lang="ro-RO" b="1" dirty="0"/>
        </a:p>
      </dgm:t>
    </dgm:pt>
    <dgm:pt modelId="{35CA5E7A-711E-4B3A-BE36-ACBC69863997}" type="parTrans" cxnId="{C137CA6E-661F-46F2-8535-8CF0577A4F19}">
      <dgm:prSet/>
      <dgm:spPr/>
      <dgm:t>
        <a:bodyPr/>
        <a:lstStyle/>
        <a:p>
          <a:endParaRPr lang="ro-RO"/>
        </a:p>
      </dgm:t>
    </dgm:pt>
    <dgm:pt modelId="{1665914D-80E5-4848-BE2E-564629127121}" type="sibTrans" cxnId="{C137CA6E-661F-46F2-8535-8CF0577A4F19}">
      <dgm:prSet custT="1"/>
      <dgm:spPr/>
      <dgm:t>
        <a:bodyPr/>
        <a:lstStyle/>
        <a:p>
          <a:r>
            <a:rPr lang="en-US" sz="2200" b="1" dirty="0" smtClean="0"/>
            <a:t>Evaluation Unit</a:t>
          </a:r>
          <a:endParaRPr lang="ro-RO" sz="2200" b="1" dirty="0"/>
        </a:p>
      </dgm:t>
    </dgm:pt>
    <dgm:pt modelId="{0B72C877-875F-46AD-A796-CD84F1A19607}">
      <dgm:prSet phldrT="[Text]" custT="1"/>
      <dgm:spPr/>
      <dgm:t>
        <a:bodyPr/>
        <a:lstStyle/>
        <a:p>
          <a:pPr>
            <a:lnSpc>
              <a:spcPct val="100000"/>
            </a:lnSpc>
            <a:spcAft>
              <a:spcPts val="0"/>
            </a:spcAft>
          </a:pPr>
          <a:r>
            <a:rPr lang="en-US" sz="2000" dirty="0" smtClean="0"/>
            <a:t>Sectoral/thematic stakeholders, </a:t>
          </a:r>
        </a:p>
        <a:p>
          <a:pPr>
            <a:lnSpc>
              <a:spcPct val="100000"/>
            </a:lnSpc>
            <a:spcAft>
              <a:spcPts val="0"/>
            </a:spcAft>
          </a:pPr>
          <a:r>
            <a:rPr lang="en-US" sz="2000" dirty="0" smtClean="0"/>
            <a:t>including social partners</a:t>
          </a:r>
          <a:endParaRPr lang="ro-RO" sz="2000" dirty="0"/>
        </a:p>
      </dgm:t>
    </dgm:pt>
    <dgm:pt modelId="{01B7E674-BF4E-488F-9613-2B19525698C1}" type="parTrans" cxnId="{596797B2-CBB4-4796-B303-031B18FB259D}">
      <dgm:prSet/>
      <dgm:spPr/>
      <dgm:t>
        <a:bodyPr/>
        <a:lstStyle/>
        <a:p>
          <a:endParaRPr lang="ro-RO"/>
        </a:p>
      </dgm:t>
    </dgm:pt>
    <dgm:pt modelId="{6D8E1D00-1582-4693-BCF8-7822B8F29E1F}" type="sibTrans" cxnId="{596797B2-CBB4-4796-B303-031B18FB259D}">
      <dgm:prSet/>
      <dgm:spPr/>
      <dgm:t>
        <a:bodyPr/>
        <a:lstStyle/>
        <a:p>
          <a:endParaRPr lang="ro-RO"/>
        </a:p>
      </dgm:t>
    </dgm:pt>
    <dgm:pt modelId="{8EAFADF5-5A52-4F7B-8E8B-DF8DA695FF2E}">
      <dgm:prSet phldrT="[Text]" custT="1"/>
      <dgm:spPr/>
      <dgm:t>
        <a:bodyPr/>
        <a:lstStyle/>
        <a:p>
          <a:r>
            <a:rPr lang="en-US" sz="2200" b="1" dirty="0" smtClean="0"/>
            <a:t>Scientific Committee</a:t>
          </a:r>
          <a:endParaRPr lang="ro-RO" sz="2200" b="1" dirty="0"/>
        </a:p>
      </dgm:t>
    </dgm:pt>
    <dgm:pt modelId="{05C72335-708E-445D-A092-B2B19094A540}" type="parTrans" cxnId="{C256EFD2-E8EF-4E6B-90B3-F906D44A713A}">
      <dgm:prSet/>
      <dgm:spPr/>
      <dgm:t>
        <a:bodyPr/>
        <a:lstStyle/>
        <a:p>
          <a:endParaRPr lang="ro-RO"/>
        </a:p>
      </dgm:t>
    </dgm:pt>
    <dgm:pt modelId="{1C420594-6790-43D2-994F-EBC1C1990C95}" type="sibTrans" cxnId="{C256EFD2-E8EF-4E6B-90B3-F906D44A713A}">
      <dgm:prSet custT="1"/>
      <dgm:spPr/>
      <dgm:t>
        <a:bodyPr/>
        <a:lstStyle/>
        <a:p>
          <a:r>
            <a:rPr lang="en-US" sz="2200" b="1" dirty="0" smtClean="0"/>
            <a:t>Evaluator</a:t>
          </a:r>
          <a:endParaRPr lang="ro-RO" sz="2200" b="1" dirty="0"/>
        </a:p>
      </dgm:t>
    </dgm:pt>
    <dgm:pt modelId="{F55BFDC9-9217-431A-A416-A49E950E4E0C}">
      <dgm:prSet phldrT="[Text]" custT="1"/>
      <dgm:spPr/>
      <dgm:t>
        <a:bodyPr/>
        <a:lstStyle/>
        <a:p>
          <a:r>
            <a:rPr lang="en-US" sz="1900" dirty="0" smtClean="0"/>
            <a:t>Academia</a:t>
          </a:r>
          <a:endParaRPr lang="ro-RO" sz="1900" dirty="0"/>
        </a:p>
      </dgm:t>
    </dgm:pt>
    <dgm:pt modelId="{F2722782-9B9A-47E8-9D27-ADE03CBEC2C3}" type="parTrans" cxnId="{C390A785-06D8-4018-A561-DDFA706985BA}">
      <dgm:prSet/>
      <dgm:spPr/>
      <dgm:t>
        <a:bodyPr/>
        <a:lstStyle/>
        <a:p>
          <a:endParaRPr lang="ro-RO"/>
        </a:p>
      </dgm:t>
    </dgm:pt>
    <dgm:pt modelId="{B1181261-B28A-4A79-A142-470A9986A702}" type="sibTrans" cxnId="{C390A785-06D8-4018-A561-DDFA706985BA}">
      <dgm:prSet/>
      <dgm:spPr/>
      <dgm:t>
        <a:bodyPr/>
        <a:lstStyle/>
        <a:p>
          <a:endParaRPr lang="ro-RO"/>
        </a:p>
      </dgm:t>
    </dgm:pt>
    <dgm:pt modelId="{3254DFDA-DD36-44D2-89D3-7E8F47D9EF0A}" type="pres">
      <dgm:prSet presAssocID="{623EE390-2F14-4598-8C53-2F3B8BDEF170}" presName="Name0" presStyleCnt="0">
        <dgm:presLayoutVars>
          <dgm:chMax/>
          <dgm:chPref/>
          <dgm:dir/>
          <dgm:animLvl val="lvl"/>
        </dgm:presLayoutVars>
      </dgm:prSet>
      <dgm:spPr/>
      <dgm:t>
        <a:bodyPr/>
        <a:lstStyle/>
        <a:p>
          <a:endParaRPr lang="ro-RO"/>
        </a:p>
      </dgm:t>
    </dgm:pt>
    <dgm:pt modelId="{7FF3DB85-705F-45C6-96A9-E775A113A951}" type="pres">
      <dgm:prSet presAssocID="{B867E559-7FF5-4A15-A61F-3696C8C6E103}" presName="composite" presStyleCnt="0"/>
      <dgm:spPr/>
    </dgm:pt>
    <dgm:pt modelId="{75E59425-2453-487A-AF9D-A4609674E570}" type="pres">
      <dgm:prSet presAssocID="{B867E559-7FF5-4A15-A61F-3696C8C6E103}" presName="Parent1" presStyleLbl="node1" presStyleIdx="0" presStyleCnt="4">
        <dgm:presLayoutVars>
          <dgm:chMax val="1"/>
          <dgm:chPref val="1"/>
          <dgm:bulletEnabled val="1"/>
        </dgm:presLayoutVars>
      </dgm:prSet>
      <dgm:spPr/>
      <dgm:t>
        <a:bodyPr/>
        <a:lstStyle/>
        <a:p>
          <a:endParaRPr lang="ro-RO"/>
        </a:p>
      </dgm:t>
    </dgm:pt>
    <dgm:pt modelId="{8FF5AE93-46E4-455B-9AFB-53474715904B}" type="pres">
      <dgm:prSet presAssocID="{B867E559-7FF5-4A15-A61F-3696C8C6E103}" presName="Childtext1" presStyleLbl="revTx" presStyleIdx="0" presStyleCnt="2">
        <dgm:presLayoutVars>
          <dgm:chMax val="0"/>
          <dgm:chPref val="0"/>
          <dgm:bulletEnabled val="1"/>
        </dgm:presLayoutVars>
      </dgm:prSet>
      <dgm:spPr/>
      <dgm:t>
        <a:bodyPr/>
        <a:lstStyle/>
        <a:p>
          <a:endParaRPr lang="ro-RO"/>
        </a:p>
      </dgm:t>
    </dgm:pt>
    <dgm:pt modelId="{F04C7128-05AA-499D-A4CC-2428D6E4FF2B}" type="pres">
      <dgm:prSet presAssocID="{B867E559-7FF5-4A15-A61F-3696C8C6E103}" presName="BalanceSpacing" presStyleCnt="0"/>
      <dgm:spPr/>
    </dgm:pt>
    <dgm:pt modelId="{DDFA1D7B-BA2E-4721-A1F6-0B8F90D63488}" type="pres">
      <dgm:prSet presAssocID="{B867E559-7FF5-4A15-A61F-3696C8C6E103}" presName="BalanceSpacing1" presStyleCnt="0"/>
      <dgm:spPr/>
    </dgm:pt>
    <dgm:pt modelId="{2BB91CFA-BF95-4030-888D-26497322116C}" type="pres">
      <dgm:prSet presAssocID="{1665914D-80E5-4848-BE2E-564629127121}" presName="Accent1Text" presStyleLbl="node1" presStyleIdx="1" presStyleCnt="4" custLinFactNeighborX="-3104" custLinFactNeighborY="-100"/>
      <dgm:spPr/>
      <dgm:t>
        <a:bodyPr/>
        <a:lstStyle/>
        <a:p>
          <a:endParaRPr lang="ro-RO"/>
        </a:p>
      </dgm:t>
    </dgm:pt>
    <dgm:pt modelId="{DD34CD75-FD6B-4308-B68D-C03AD69B3E2A}" type="pres">
      <dgm:prSet presAssocID="{1665914D-80E5-4848-BE2E-564629127121}" presName="spaceBetweenRectangles" presStyleCnt="0"/>
      <dgm:spPr/>
    </dgm:pt>
    <dgm:pt modelId="{5439BD76-BE28-4297-B339-DB1B0DC1910D}" type="pres">
      <dgm:prSet presAssocID="{8EAFADF5-5A52-4F7B-8E8B-DF8DA695FF2E}" presName="composite" presStyleCnt="0"/>
      <dgm:spPr/>
    </dgm:pt>
    <dgm:pt modelId="{1DA76F59-E62A-4493-9C32-C8FB413EDBD8}" type="pres">
      <dgm:prSet presAssocID="{8EAFADF5-5A52-4F7B-8E8B-DF8DA695FF2E}" presName="Parent1" presStyleLbl="node1" presStyleIdx="2" presStyleCnt="4" custScaleX="106079">
        <dgm:presLayoutVars>
          <dgm:chMax val="1"/>
          <dgm:chPref val="1"/>
          <dgm:bulletEnabled val="1"/>
        </dgm:presLayoutVars>
      </dgm:prSet>
      <dgm:spPr/>
      <dgm:t>
        <a:bodyPr/>
        <a:lstStyle/>
        <a:p>
          <a:endParaRPr lang="ro-RO"/>
        </a:p>
      </dgm:t>
    </dgm:pt>
    <dgm:pt modelId="{C2224F42-7A59-4DE5-A968-6133BAAB8C12}" type="pres">
      <dgm:prSet presAssocID="{8EAFADF5-5A52-4F7B-8E8B-DF8DA695FF2E}" presName="Childtext1" presStyleLbl="revTx" presStyleIdx="1" presStyleCnt="2">
        <dgm:presLayoutVars>
          <dgm:chMax val="0"/>
          <dgm:chPref val="0"/>
          <dgm:bulletEnabled val="1"/>
        </dgm:presLayoutVars>
      </dgm:prSet>
      <dgm:spPr/>
      <dgm:t>
        <a:bodyPr/>
        <a:lstStyle/>
        <a:p>
          <a:endParaRPr lang="ro-RO"/>
        </a:p>
      </dgm:t>
    </dgm:pt>
    <dgm:pt modelId="{549E5FC4-E696-441B-AEC9-93C123BA6340}" type="pres">
      <dgm:prSet presAssocID="{8EAFADF5-5A52-4F7B-8E8B-DF8DA695FF2E}" presName="BalanceSpacing" presStyleCnt="0"/>
      <dgm:spPr/>
    </dgm:pt>
    <dgm:pt modelId="{4ABA59AE-DB16-44FB-A92A-6EE0812104DE}" type="pres">
      <dgm:prSet presAssocID="{8EAFADF5-5A52-4F7B-8E8B-DF8DA695FF2E}" presName="BalanceSpacing1" presStyleCnt="0"/>
      <dgm:spPr/>
    </dgm:pt>
    <dgm:pt modelId="{D2957253-DFAF-4621-82B3-A26398E1E54B}" type="pres">
      <dgm:prSet presAssocID="{1C420594-6790-43D2-994F-EBC1C1990C95}" presName="Accent1Text" presStyleLbl="node1" presStyleIdx="3" presStyleCnt="4"/>
      <dgm:spPr/>
      <dgm:t>
        <a:bodyPr/>
        <a:lstStyle/>
        <a:p>
          <a:endParaRPr lang="ro-RO"/>
        </a:p>
      </dgm:t>
    </dgm:pt>
  </dgm:ptLst>
  <dgm:cxnLst>
    <dgm:cxn modelId="{596797B2-CBB4-4796-B303-031B18FB259D}" srcId="{B867E559-7FF5-4A15-A61F-3696C8C6E103}" destId="{0B72C877-875F-46AD-A796-CD84F1A19607}" srcOrd="0" destOrd="0" parTransId="{01B7E674-BF4E-488F-9613-2B19525698C1}" sibTransId="{6D8E1D00-1582-4693-BCF8-7822B8F29E1F}"/>
    <dgm:cxn modelId="{40B7B947-8F64-4077-85DF-4BAC1A3AA668}" type="presOf" srcId="{623EE390-2F14-4598-8C53-2F3B8BDEF170}" destId="{3254DFDA-DD36-44D2-89D3-7E8F47D9EF0A}" srcOrd="0" destOrd="0" presId="urn:microsoft.com/office/officeart/2008/layout/AlternatingHexagons"/>
    <dgm:cxn modelId="{0A4FE33A-0FE0-4401-96AC-59750351F5CA}" type="presOf" srcId="{8EAFADF5-5A52-4F7B-8E8B-DF8DA695FF2E}" destId="{1DA76F59-E62A-4493-9C32-C8FB413EDBD8}" srcOrd="0" destOrd="0" presId="urn:microsoft.com/office/officeart/2008/layout/AlternatingHexagons"/>
    <dgm:cxn modelId="{8C1DB964-3038-43A2-890A-E9539251AD33}" type="presOf" srcId="{F55BFDC9-9217-431A-A416-A49E950E4E0C}" destId="{C2224F42-7A59-4DE5-A968-6133BAAB8C12}" srcOrd="0" destOrd="0" presId="urn:microsoft.com/office/officeart/2008/layout/AlternatingHexagons"/>
    <dgm:cxn modelId="{C137CA6E-661F-46F2-8535-8CF0577A4F19}" srcId="{623EE390-2F14-4598-8C53-2F3B8BDEF170}" destId="{B867E559-7FF5-4A15-A61F-3696C8C6E103}" srcOrd="0" destOrd="0" parTransId="{35CA5E7A-711E-4B3A-BE36-ACBC69863997}" sibTransId="{1665914D-80E5-4848-BE2E-564629127121}"/>
    <dgm:cxn modelId="{C390A785-06D8-4018-A561-DDFA706985BA}" srcId="{8EAFADF5-5A52-4F7B-8E8B-DF8DA695FF2E}" destId="{F55BFDC9-9217-431A-A416-A49E950E4E0C}" srcOrd="0" destOrd="0" parTransId="{F2722782-9B9A-47E8-9D27-ADE03CBEC2C3}" sibTransId="{B1181261-B28A-4A79-A142-470A9986A702}"/>
    <dgm:cxn modelId="{78B9CE61-5659-416F-BDE1-E07857C6FE27}" type="presOf" srcId="{1665914D-80E5-4848-BE2E-564629127121}" destId="{2BB91CFA-BF95-4030-888D-26497322116C}" srcOrd="0" destOrd="0" presId="urn:microsoft.com/office/officeart/2008/layout/AlternatingHexagons"/>
    <dgm:cxn modelId="{892245B4-AF4C-4B66-8569-4B56B32F0D68}" type="presOf" srcId="{B867E559-7FF5-4A15-A61F-3696C8C6E103}" destId="{75E59425-2453-487A-AF9D-A4609674E570}" srcOrd="0" destOrd="0" presId="urn:microsoft.com/office/officeart/2008/layout/AlternatingHexagons"/>
    <dgm:cxn modelId="{C256EFD2-E8EF-4E6B-90B3-F906D44A713A}" srcId="{623EE390-2F14-4598-8C53-2F3B8BDEF170}" destId="{8EAFADF5-5A52-4F7B-8E8B-DF8DA695FF2E}" srcOrd="1" destOrd="0" parTransId="{05C72335-708E-445D-A092-B2B19094A540}" sibTransId="{1C420594-6790-43D2-994F-EBC1C1990C95}"/>
    <dgm:cxn modelId="{8E5FE0D1-9F2B-468D-9FA4-065477536670}" type="presOf" srcId="{1C420594-6790-43D2-994F-EBC1C1990C95}" destId="{D2957253-DFAF-4621-82B3-A26398E1E54B}" srcOrd="0" destOrd="0" presId="urn:microsoft.com/office/officeart/2008/layout/AlternatingHexagons"/>
    <dgm:cxn modelId="{6C59C0F4-4D93-450A-AF76-6B4DD35AD4DF}" type="presOf" srcId="{0B72C877-875F-46AD-A796-CD84F1A19607}" destId="{8FF5AE93-46E4-455B-9AFB-53474715904B}" srcOrd="0" destOrd="0" presId="urn:microsoft.com/office/officeart/2008/layout/AlternatingHexagons"/>
    <dgm:cxn modelId="{D2E8F325-FCB3-4AF4-9E5E-3A347E5347E9}" type="presParOf" srcId="{3254DFDA-DD36-44D2-89D3-7E8F47D9EF0A}" destId="{7FF3DB85-705F-45C6-96A9-E775A113A951}" srcOrd="0" destOrd="0" presId="urn:microsoft.com/office/officeart/2008/layout/AlternatingHexagons"/>
    <dgm:cxn modelId="{2982956A-1653-45CE-9C92-3DC61389FFF5}" type="presParOf" srcId="{7FF3DB85-705F-45C6-96A9-E775A113A951}" destId="{75E59425-2453-487A-AF9D-A4609674E570}" srcOrd="0" destOrd="0" presId="urn:microsoft.com/office/officeart/2008/layout/AlternatingHexagons"/>
    <dgm:cxn modelId="{B68BC1FC-9F5D-4A10-BA42-763D7F0DA061}" type="presParOf" srcId="{7FF3DB85-705F-45C6-96A9-E775A113A951}" destId="{8FF5AE93-46E4-455B-9AFB-53474715904B}" srcOrd="1" destOrd="0" presId="urn:microsoft.com/office/officeart/2008/layout/AlternatingHexagons"/>
    <dgm:cxn modelId="{CEA8D808-FF3C-4686-83C4-0A030793BA0B}" type="presParOf" srcId="{7FF3DB85-705F-45C6-96A9-E775A113A951}" destId="{F04C7128-05AA-499D-A4CC-2428D6E4FF2B}" srcOrd="2" destOrd="0" presId="urn:microsoft.com/office/officeart/2008/layout/AlternatingHexagons"/>
    <dgm:cxn modelId="{CE489842-8BB1-4298-AC24-87F0213C2D83}" type="presParOf" srcId="{7FF3DB85-705F-45C6-96A9-E775A113A951}" destId="{DDFA1D7B-BA2E-4721-A1F6-0B8F90D63488}" srcOrd="3" destOrd="0" presId="urn:microsoft.com/office/officeart/2008/layout/AlternatingHexagons"/>
    <dgm:cxn modelId="{3C987339-A619-479D-B7A0-C1B964FC2320}" type="presParOf" srcId="{7FF3DB85-705F-45C6-96A9-E775A113A951}" destId="{2BB91CFA-BF95-4030-888D-26497322116C}" srcOrd="4" destOrd="0" presId="urn:microsoft.com/office/officeart/2008/layout/AlternatingHexagons"/>
    <dgm:cxn modelId="{C037536C-0983-4618-A9E2-F5BB6147D48C}" type="presParOf" srcId="{3254DFDA-DD36-44D2-89D3-7E8F47D9EF0A}" destId="{DD34CD75-FD6B-4308-B68D-C03AD69B3E2A}" srcOrd="1" destOrd="0" presId="urn:microsoft.com/office/officeart/2008/layout/AlternatingHexagons"/>
    <dgm:cxn modelId="{73192560-5ABC-4825-9CD5-D04E57305F40}" type="presParOf" srcId="{3254DFDA-DD36-44D2-89D3-7E8F47D9EF0A}" destId="{5439BD76-BE28-4297-B339-DB1B0DC1910D}" srcOrd="2" destOrd="0" presId="urn:microsoft.com/office/officeart/2008/layout/AlternatingHexagons"/>
    <dgm:cxn modelId="{B7F35BD2-B3C6-45D6-A3F5-3033831F6B2D}" type="presParOf" srcId="{5439BD76-BE28-4297-B339-DB1B0DC1910D}" destId="{1DA76F59-E62A-4493-9C32-C8FB413EDBD8}" srcOrd="0" destOrd="0" presId="urn:microsoft.com/office/officeart/2008/layout/AlternatingHexagons"/>
    <dgm:cxn modelId="{156DAA5F-1D08-4127-9FD1-E384B5B8065C}" type="presParOf" srcId="{5439BD76-BE28-4297-B339-DB1B0DC1910D}" destId="{C2224F42-7A59-4DE5-A968-6133BAAB8C12}" srcOrd="1" destOrd="0" presId="urn:microsoft.com/office/officeart/2008/layout/AlternatingHexagons"/>
    <dgm:cxn modelId="{A9174864-71A5-4BE3-957C-05F9CF1C2149}" type="presParOf" srcId="{5439BD76-BE28-4297-B339-DB1B0DC1910D}" destId="{549E5FC4-E696-441B-AEC9-93C123BA6340}" srcOrd="2" destOrd="0" presId="urn:microsoft.com/office/officeart/2008/layout/AlternatingHexagons"/>
    <dgm:cxn modelId="{926F5703-AF22-4FA0-8997-00EEAC7210D0}" type="presParOf" srcId="{5439BD76-BE28-4297-B339-DB1B0DC1910D}" destId="{4ABA59AE-DB16-44FB-A92A-6EE0812104DE}" srcOrd="3" destOrd="0" presId="urn:microsoft.com/office/officeart/2008/layout/AlternatingHexagons"/>
    <dgm:cxn modelId="{1ED788C5-DBEF-4655-BFF0-BE85D8124B20}" type="presParOf" srcId="{5439BD76-BE28-4297-B339-DB1B0DC1910D}" destId="{D2957253-DFAF-4621-82B3-A26398E1E54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392192-8F12-4B01-9682-5784A36572AE}" type="doc">
      <dgm:prSet loTypeId="urn:microsoft.com/office/officeart/2005/8/layout/arrow2" loCatId="process" qsTypeId="urn:microsoft.com/office/officeart/2005/8/quickstyle/simple1" qsCatId="simple" csTypeId="urn:microsoft.com/office/officeart/2005/8/colors/accent1_2" csCatId="accent1" phldr="1"/>
      <dgm:spPr/>
    </dgm:pt>
    <dgm:pt modelId="{82C76748-AD8A-468E-9E29-14ECBDF86BBE}">
      <dgm:prSet phldrT="[Text]" custT="1"/>
      <dgm:spPr/>
      <dgm:t>
        <a:bodyPr/>
        <a:lstStyle/>
        <a:p>
          <a:r>
            <a:rPr lang="en-US" sz="1700" dirty="0" smtClean="0"/>
            <a:t>Terms of reference</a:t>
          </a:r>
          <a:endParaRPr lang="ro-RO" sz="1700" dirty="0"/>
        </a:p>
      </dgm:t>
    </dgm:pt>
    <dgm:pt modelId="{8E8EE0BA-45EE-4C84-8791-1E85904B8823}" type="parTrans" cxnId="{DE42F9E5-B53A-43BA-843F-F33BC5EAF270}">
      <dgm:prSet/>
      <dgm:spPr/>
      <dgm:t>
        <a:bodyPr/>
        <a:lstStyle/>
        <a:p>
          <a:endParaRPr lang="ro-RO"/>
        </a:p>
      </dgm:t>
    </dgm:pt>
    <dgm:pt modelId="{CD2FD05B-8720-4802-B1CF-D2C93A7F8078}" type="sibTrans" cxnId="{DE42F9E5-B53A-43BA-843F-F33BC5EAF270}">
      <dgm:prSet/>
      <dgm:spPr/>
      <dgm:t>
        <a:bodyPr/>
        <a:lstStyle/>
        <a:p>
          <a:endParaRPr lang="ro-RO"/>
        </a:p>
      </dgm:t>
    </dgm:pt>
    <dgm:pt modelId="{397D8BDD-9982-4C86-BC4A-E2D138D87649}">
      <dgm:prSet phldrT="[Text]"/>
      <dgm:spPr/>
      <dgm:t>
        <a:bodyPr/>
        <a:lstStyle/>
        <a:p>
          <a:r>
            <a:rPr lang="en-US" dirty="0" smtClean="0"/>
            <a:t>Evaluation methodology</a:t>
          </a:r>
          <a:endParaRPr lang="ro-RO" dirty="0"/>
        </a:p>
      </dgm:t>
    </dgm:pt>
    <dgm:pt modelId="{F6E030E3-EE50-4E29-99A9-169E2B75F26B}" type="parTrans" cxnId="{94598EE0-9BAD-4781-B797-812397F82E44}">
      <dgm:prSet/>
      <dgm:spPr/>
      <dgm:t>
        <a:bodyPr/>
        <a:lstStyle/>
        <a:p>
          <a:endParaRPr lang="ro-RO"/>
        </a:p>
      </dgm:t>
    </dgm:pt>
    <dgm:pt modelId="{8DAF39B6-2F31-4BE5-8087-C9609CFB4018}" type="sibTrans" cxnId="{94598EE0-9BAD-4781-B797-812397F82E44}">
      <dgm:prSet/>
      <dgm:spPr/>
      <dgm:t>
        <a:bodyPr/>
        <a:lstStyle/>
        <a:p>
          <a:endParaRPr lang="ro-RO"/>
        </a:p>
      </dgm:t>
    </dgm:pt>
    <dgm:pt modelId="{6D8CD2AA-484F-41E6-97D4-13A7B6A9452A}">
      <dgm:prSet phldrT="[Text]"/>
      <dgm:spPr/>
      <dgm:t>
        <a:bodyPr/>
        <a:lstStyle/>
        <a:p>
          <a:r>
            <a:rPr lang="en-US" dirty="0" smtClean="0"/>
            <a:t>Evaluation report</a:t>
          </a:r>
          <a:endParaRPr lang="ro-RO" dirty="0"/>
        </a:p>
      </dgm:t>
    </dgm:pt>
    <dgm:pt modelId="{EA79EA4E-2088-46EF-96F7-994C5ED6C369}" type="parTrans" cxnId="{F4EAC32E-189C-4D81-81C7-5F18E7797213}">
      <dgm:prSet/>
      <dgm:spPr/>
      <dgm:t>
        <a:bodyPr/>
        <a:lstStyle/>
        <a:p>
          <a:endParaRPr lang="ro-RO"/>
        </a:p>
      </dgm:t>
    </dgm:pt>
    <dgm:pt modelId="{86D08D19-6539-4729-B9CA-D42298DACF13}" type="sibTrans" cxnId="{F4EAC32E-189C-4D81-81C7-5F18E7797213}">
      <dgm:prSet/>
      <dgm:spPr/>
      <dgm:t>
        <a:bodyPr/>
        <a:lstStyle/>
        <a:p>
          <a:endParaRPr lang="ro-RO"/>
        </a:p>
      </dgm:t>
    </dgm:pt>
    <dgm:pt modelId="{BDC3CAF8-0FD7-4182-9631-E73D27811C0F}">
      <dgm:prSet/>
      <dgm:spPr/>
      <dgm:t>
        <a:bodyPr/>
        <a:lstStyle/>
        <a:p>
          <a:r>
            <a:rPr lang="en-US" dirty="0" smtClean="0"/>
            <a:t>Follow-up report</a:t>
          </a:r>
          <a:endParaRPr lang="ro-RO" dirty="0"/>
        </a:p>
      </dgm:t>
    </dgm:pt>
    <dgm:pt modelId="{7D20F690-2C40-436E-8490-878BB6B39D08}" type="parTrans" cxnId="{6801A820-CA88-47FB-B6E0-B14F60A2D68D}">
      <dgm:prSet/>
      <dgm:spPr/>
      <dgm:t>
        <a:bodyPr/>
        <a:lstStyle/>
        <a:p>
          <a:endParaRPr lang="ro-RO"/>
        </a:p>
      </dgm:t>
    </dgm:pt>
    <dgm:pt modelId="{890ECDC7-D99C-40F8-A70D-F82C91F8DC37}" type="sibTrans" cxnId="{6801A820-CA88-47FB-B6E0-B14F60A2D68D}">
      <dgm:prSet/>
      <dgm:spPr/>
      <dgm:t>
        <a:bodyPr/>
        <a:lstStyle/>
        <a:p>
          <a:endParaRPr lang="ro-RO"/>
        </a:p>
      </dgm:t>
    </dgm:pt>
    <dgm:pt modelId="{E57C7B1F-D243-4EF1-B2A6-062276A9EACC}">
      <dgm:prSet custT="1"/>
      <dgm:spPr/>
      <dgm:t>
        <a:bodyPr/>
        <a:lstStyle/>
        <a:p>
          <a:r>
            <a:rPr lang="en-US" sz="1700" dirty="0" smtClean="0"/>
            <a:t>Evaluation Plan</a:t>
          </a:r>
          <a:endParaRPr lang="ro-RO" sz="1700" dirty="0"/>
        </a:p>
      </dgm:t>
    </dgm:pt>
    <dgm:pt modelId="{47EDD4AA-D861-45D4-8760-31F7C50B996E}" type="parTrans" cxnId="{86F153DE-DC0E-4C0D-A813-430299E13DD3}">
      <dgm:prSet/>
      <dgm:spPr/>
      <dgm:t>
        <a:bodyPr/>
        <a:lstStyle/>
        <a:p>
          <a:endParaRPr lang="ro-RO"/>
        </a:p>
      </dgm:t>
    </dgm:pt>
    <dgm:pt modelId="{12C89CC4-A950-4FA6-8E8F-958CDA15DC0E}" type="sibTrans" cxnId="{86F153DE-DC0E-4C0D-A813-430299E13DD3}">
      <dgm:prSet/>
      <dgm:spPr/>
      <dgm:t>
        <a:bodyPr/>
        <a:lstStyle/>
        <a:p>
          <a:endParaRPr lang="ro-RO"/>
        </a:p>
      </dgm:t>
    </dgm:pt>
    <dgm:pt modelId="{DB06CE6B-C8DB-4BAB-A450-2C010894049A}" type="pres">
      <dgm:prSet presAssocID="{42392192-8F12-4B01-9682-5784A36572AE}" presName="arrowDiagram" presStyleCnt="0">
        <dgm:presLayoutVars>
          <dgm:chMax val="5"/>
          <dgm:dir/>
          <dgm:resizeHandles val="exact"/>
        </dgm:presLayoutVars>
      </dgm:prSet>
      <dgm:spPr/>
    </dgm:pt>
    <dgm:pt modelId="{1E1DA73E-B53F-4DB1-A6E7-BD419C500DDF}" type="pres">
      <dgm:prSet presAssocID="{42392192-8F12-4B01-9682-5784A36572AE}" presName="arrow" presStyleLbl="bgShp" presStyleIdx="0" presStyleCnt="1" custLinFactNeighborY="-18672"/>
      <dgm:spPr/>
      <dgm:t>
        <a:bodyPr/>
        <a:lstStyle/>
        <a:p>
          <a:endParaRPr lang="ro-RO"/>
        </a:p>
      </dgm:t>
    </dgm:pt>
    <dgm:pt modelId="{F4BE378B-0060-4B81-B7E8-A19AFC284B40}" type="pres">
      <dgm:prSet presAssocID="{42392192-8F12-4B01-9682-5784A36572AE}" presName="arrowDiagram5" presStyleCnt="0"/>
      <dgm:spPr/>
    </dgm:pt>
    <dgm:pt modelId="{15B834E8-63DF-450A-9433-C4913D9C6C93}" type="pres">
      <dgm:prSet presAssocID="{E57C7B1F-D243-4EF1-B2A6-062276A9EACC}" presName="bullet5a" presStyleLbl="node1" presStyleIdx="0" presStyleCnt="5"/>
      <dgm:spPr/>
    </dgm:pt>
    <dgm:pt modelId="{D882D875-C836-4A44-BBD5-B46D48615F9A}" type="pres">
      <dgm:prSet presAssocID="{E57C7B1F-D243-4EF1-B2A6-062276A9EACC}" presName="textBox5a" presStyleLbl="revTx" presStyleIdx="0" presStyleCnt="5" custScaleX="121931">
        <dgm:presLayoutVars>
          <dgm:bulletEnabled val="1"/>
        </dgm:presLayoutVars>
      </dgm:prSet>
      <dgm:spPr/>
      <dgm:t>
        <a:bodyPr/>
        <a:lstStyle/>
        <a:p>
          <a:endParaRPr lang="ro-RO"/>
        </a:p>
      </dgm:t>
    </dgm:pt>
    <dgm:pt modelId="{A7F37083-AACF-4B15-8B40-9E2E3CBC70C6}" type="pres">
      <dgm:prSet presAssocID="{82C76748-AD8A-468E-9E29-14ECBDF86BBE}" presName="bullet5b" presStyleLbl="node1" presStyleIdx="1" presStyleCnt="5"/>
      <dgm:spPr/>
    </dgm:pt>
    <dgm:pt modelId="{176CE169-C5DE-4735-8EC1-6DE10D6B53E3}" type="pres">
      <dgm:prSet presAssocID="{82C76748-AD8A-468E-9E29-14ECBDF86BBE}" presName="textBox5b" presStyleLbl="revTx" presStyleIdx="1" presStyleCnt="5">
        <dgm:presLayoutVars>
          <dgm:bulletEnabled val="1"/>
        </dgm:presLayoutVars>
      </dgm:prSet>
      <dgm:spPr/>
      <dgm:t>
        <a:bodyPr/>
        <a:lstStyle/>
        <a:p>
          <a:endParaRPr lang="ro-RO"/>
        </a:p>
      </dgm:t>
    </dgm:pt>
    <dgm:pt modelId="{CBD5BDB4-A653-47E4-88B8-9EC59DE5B22D}" type="pres">
      <dgm:prSet presAssocID="{397D8BDD-9982-4C86-BC4A-E2D138D87649}" presName="bullet5c" presStyleLbl="node1" presStyleIdx="2" presStyleCnt="5"/>
      <dgm:spPr/>
    </dgm:pt>
    <dgm:pt modelId="{B15A7290-3165-448E-8BEA-DAD418473507}" type="pres">
      <dgm:prSet presAssocID="{397D8BDD-9982-4C86-BC4A-E2D138D87649}" presName="textBox5c" presStyleLbl="revTx" presStyleIdx="2" presStyleCnt="5">
        <dgm:presLayoutVars>
          <dgm:bulletEnabled val="1"/>
        </dgm:presLayoutVars>
      </dgm:prSet>
      <dgm:spPr/>
      <dgm:t>
        <a:bodyPr/>
        <a:lstStyle/>
        <a:p>
          <a:endParaRPr lang="ro-RO"/>
        </a:p>
      </dgm:t>
    </dgm:pt>
    <dgm:pt modelId="{0BC84127-D162-496F-878C-104AA4EE6D7B}" type="pres">
      <dgm:prSet presAssocID="{6D8CD2AA-484F-41E6-97D4-13A7B6A9452A}" presName="bullet5d" presStyleLbl="node1" presStyleIdx="3" presStyleCnt="5"/>
      <dgm:spPr/>
    </dgm:pt>
    <dgm:pt modelId="{34557876-C698-409C-9D9C-D372E83E4BAC}" type="pres">
      <dgm:prSet presAssocID="{6D8CD2AA-484F-41E6-97D4-13A7B6A9452A}" presName="textBox5d" presStyleLbl="revTx" presStyleIdx="3" presStyleCnt="5">
        <dgm:presLayoutVars>
          <dgm:bulletEnabled val="1"/>
        </dgm:presLayoutVars>
      </dgm:prSet>
      <dgm:spPr/>
      <dgm:t>
        <a:bodyPr/>
        <a:lstStyle/>
        <a:p>
          <a:endParaRPr lang="ro-RO"/>
        </a:p>
      </dgm:t>
    </dgm:pt>
    <dgm:pt modelId="{743C2D22-9FF8-4F90-8FDC-1101B37CAC5A}" type="pres">
      <dgm:prSet presAssocID="{BDC3CAF8-0FD7-4182-9631-E73D27811C0F}" presName="bullet5e" presStyleLbl="node1" presStyleIdx="4" presStyleCnt="5"/>
      <dgm:spPr/>
    </dgm:pt>
    <dgm:pt modelId="{8CD25B07-01F1-4C0A-B5C4-452DC9CCF445}" type="pres">
      <dgm:prSet presAssocID="{BDC3CAF8-0FD7-4182-9631-E73D27811C0F}" presName="textBox5e" presStyleLbl="revTx" presStyleIdx="4" presStyleCnt="5">
        <dgm:presLayoutVars>
          <dgm:bulletEnabled val="1"/>
        </dgm:presLayoutVars>
      </dgm:prSet>
      <dgm:spPr/>
      <dgm:t>
        <a:bodyPr/>
        <a:lstStyle/>
        <a:p>
          <a:endParaRPr lang="ro-RO"/>
        </a:p>
      </dgm:t>
    </dgm:pt>
  </dgm:ptLst>
  <dgm:cxnLst>
    <dgm:cxn modelId="{4AF3A3F8-52E4-47AD-95C7-EAB2EC1AA8A6}" type="presOf" srcId="{82C76748-AD8A-468E-9E29-14ECBDF86BBE}" destId="{176CE169-C5DE-4735-8EC1-6DE10D6B53E3}" srcOrd="0" destOrd="0" presId="urn:microsoft.com/office/officeart/2005/8/layout/arrow2"/>
    <dgm:cxn modelId="{BAC0AE29-1988-4C5F-BE11-89CDC32CFA13}" type="presOf" srcId="{6D8CD2AA-484F-41E6-97D4-13A7B6A9452A}" destId="{34557876-C698-409C-9D9C-D372E83E4BAC}" srcOrd="0" destOrd="0" presId="urn:microsoft.com/office/officeart/2005/8/layout/arrow2"/>
    <dgm:cxn modelId="{088BB893-2794-485B-A600-A75895732DFB}" type="presOf" srcId="{42392192-8F12-4B01-9682-5784A36572AE}" destId="{DB06CE6B-C8DB-4BAB-A450-2C010894049A}" srcOrd="0" destOrd="0" presId="urn:microsoft.com/office/officeart/2005/8/layout/arrow2"/>
    <dgm:cxn modelId="{94598EE0-9BAD-4781-B797-812397F82E44}" srcId="{42392192-8F12-4B01-9682-5784A36572AE}" destId="{397D8BDD-9982-4C86-BC4A-E2D138D87649}" srcOrd="2" destOrd="0" parTransId="{F6E030E3-EE50-4E29-99A9-169E2B75F26B}" sibTransId="{8DAF39B6-2F31-4BE5-8087-C9609CFB4018}"/>
    <dgm:cxn modelId="{F4EAC32E-189C-4D81-81C7-5F18E7797213}" srcId="{42392192-8F12-4B01-9682-5784A36572AE}" destId="{6D8CD2AA-484F-41E6-97D4-13A7B6A9452A}" srcOrd="3" destOrd="0" parTransId="{EA79EA4E-2088-46EF-96F7-994C5ED6C369}" sibTransId="{86D08D19-6539-4729-B9CA-D42298DACF13}"/>
    <dgm:cxn modelId="{8B83247B-71F0-4195-88D7-4C1D041ED28C}" type="presOf" srcId="{E57C7B1F-D243-4EF1-B2A6-062276A9EACC}" destId="{D882D875-C836-4A44-BBD5-B46D48615F9A}" srcOrd="0" destOrd="0" presId="urn:microsoft.com/office/officeart/2005/8/layout/arrow2"/>
    <dgm:cxn modelId="{42B61E8E-BBCA-48CA-B6AC-1D7589A7C291}" type="presOf" srcId="{397D8BDD-9982-4C86-BC4A-E2D138D87649}" destId="{B15A7290-3165-448E-8BEA-DAD418473507}" srcOrd="0" destOrd="0" presId="urn:microsoft.com/office/officeart/2005/8/layout/arrow2"/>
    <dgm:cxn modelId="{DE42F9E5-B53A-43BA-843F-F33BC5EAF270}" srcId="{42392192-8F12-4B01-9682-5784A36572AE}" destId="{82C76748-AD8A-468E-9E29-14ECBDF86BBE}" srcOrd="1" destOrd="0" parTransId="{8E8EE0BA-45EE-4C84-8791-1E85904B8823}" sibTransId="{CD2FD05B-8720-4802-B1CF-D2C93A7F8078}"/>
    <dgm:cxn modelId="{6801A820-CA88-47FB-B6E0-B14F60A2D68D}" srcId="{42392192-8F12-4B01-9682-5784A36572AE}" destId="{BDC3CAF8-0FD7-4182-9631-E73D27811C0F}" srcOrd="4" destOrd="0" parTransId="{7D20F690-2C40-436E-8490-878BB6B39D08}" sibTransId="{890ECDC7-D99C-40F8-A70D-F82C91F8DC37}"/>
    <dgm:cxn modelId="{86F153DE-DC0E-4C0D-A813-430299E13DD3}" srcId="{42392192-8F12-4B01-9682-5784A36572AE}" destId="{E57C7B1F-D243-4EF1-B2A6-062276A9EACC}" srcOrd="0" destOrd="0" parTransId="{47EDD4AA-D861-45D4-8760-31F7C50B996E}" sibTransId="{12C89CC4-A950-4FA6-8E8F-958CDA15DC0E}"/>
    <dgm:cxn modelId="{88F60D2A-ADE8-4990-8974-81D19604E344}" type="presOf" srcId="{BDC3CAF8-0FD7-4182-9631-E73D27811C0F}" destId="{8CD25B07-01F1-4C0A-B5C4-452DC9CCF445}" srcOrd="0" destOrd="0" presId="urn:microsoft.com/office/officeart/2005/8/layout/arrow2"/>
    <dgm:cxn modelId="{1D9B5FB8-E770-41EE-8E4A-4A73F016422F}" type="presParOf" srcId="{DB06CE6B-C8DB-4BAB-A450-2C010894049A}" destId="{1E1DA73E-B53F-4DB1-A6E7-BD419C500DDF}" srcOrd="0" destOrd="0" presId="urn:microsoft.com/office/officeart/2005/8/layout/arrow2"/>
    <dgm:cxn modelId="{B416A220-9590-405B-9165-69339FB8B371}" type="presParOf" srcId="{DB06CE6B-C8DB-4BAB-A450-2C010894049A}" destId="{F4BE378B-0060-4B81-B7E8-A19AFC284B40}" srcOrd="1" destOrd="0" presId="urn:microsoft.com/office/officeart/2005/8/layout/arrow2"/>
    <dgm:cxn modelId="{B8F11BC9-D2ED-46E6-9D50-11362ABC0567}" type="presParOf" srcId="{F4BE378B-0060-4B81-B7E8-A19AFC284B40}" destId="{15B834E8-63DF-450A-9433-C4913D9C6C93}" srcOrd="0" destOrd="0" presId="urn:microsoft.com/office/officeart/2005/8/layout/arrow2"/>
    <dgm:cxn modelId="{EF71937D-3D0D-4665-BA4D-45066646B577}" type="presParOf" srcId="{F4BE378B-0060-4B81-B7E8-A19AFC284B40}" destId="{D882D875-C836-4A44-BBD5-B46D48615F9A}" srcOrd="1" destOrd="0" presId="urn:microsoft.com/office/officeart/2005/8/layout/arrow2"/>
    <dgm:cxn modelId="{47FBAB8E-071B-47F8-83C8-8EAD335C0085}" type="presParOf" srcId="{F4BE378B-0060-4B81-B7E8-A19AFC284B40}" destId="{A7F37083-AACF-4B15-8B40-9E2E3CBC70C6}" srcOrd="2" destOrd="0" presId="urn:microsoft.com/office/officeart/2005/8/layout/arrow2"/>
    <dgm:cxn modelId="{683E7746-C12E-4D2D-A0A3-546C6706E68E}" type="presParOf" srcId="{F4BE378B-0060-4B81-B7E8-A19AFC284B40}" destId="{176CE169-C5DE-4735-8EC1-6DE10D6B53E3}" srcOrd="3" destOrd="0" presId="urn:microsoft.com/office/officeart/2005/8/layout/arrow2"/>
    <dgm:cxn modelId="{0095B6BF-742C-4DDE-B41A-E3E313DB4D1E}" type="presParOf" srcId="{F4BE378B-0060-4B81-B7E8-A19AFC284B40}" destId="{CBD5BDB4-A653-47E4-88B8-9EC59DE5B22D}" srcOrd="4" destOrd="0" presId="urn:microsoft.com/office/officeart/2005/8/layout/arrow2"/>
    <dgm:cxn modelId="{ACF06210-AA65-49D2-A4D7-940FB96D7954}" type="presParOf" srcId="{F4BE378B-0060-4B81-B7E8-A19AFC284B40}" destId="{B15A7290-3165-448E-8BEA-DAD418473507}" srcOrd="5" destOrd="0" presId="urn:microsoft.com/office/officeart/2005/8/layout/arrow2"/>
    <dgm:cxn modelId="{13B7FF8B-E8A4-491D-AD0D-E9FF5D648C38}" type="presParOf" srcId="{F4BE378B-0060-4B81-B7E8-A19AFC284B40}" destId="{0BC84127-D162-496F-878C-104AA4EE6D7B}" srcOrd="6" destOrd="0" presId="urn:microsoft.com/office/officeart/2005/8/layout/arrow2"/>
    <dgm:cxn modelId="{AF5EDC3A-31BA-4D30-B4CB-5784E6826017}" type="presParOf" srcId="{F4BE378B-0060-4B81-B7E8-A19AFC284B40}" destId="{34557876-C698-409C-9D9C-D372E83E4BAC}" srcOrd="7" destOrd="0" presId="urn:microsoft.com/office/officeart/2005/8/layout/arrow2"/>
    <dgm:cxn modelId="{625977E0-3FEA-458F-A960-E35FCA2AEB5C}" type="presParOf" srcId="{F4BE378B-0060-4B81-B7E8-A19AFC284B40}" destId="{743C2D22-9FF8-4F90-8FDC-1101B37CAC5A}" srcOrd="8" destOrd="0" presId="urn:microsoft.com/office/officeart/2005/8/layout/arrow2"/>
    <dgm:cxn modelId="{D853ED53-11DF-4D49-BB78-3420ED3A54FF}" type="presParOf" srcId="{F4BE378B-0060-4B81-B7E8-A19AFC284B40}" destId="{8CD25B07-01F1-4C0A-B5C4-452DC9CCF445}" srcOrd="9"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C76A72-E0F4-4C97-B400-AB5CE6676AB2}"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ro-RO"/>
        </a:p>
      </dgm:t>
    </dgm:pt>
    <dgm:pt modelId="{BED008C6-EA63-40C5-8641-C1C3F929F75B}">
      <dgm:prSet phldrT="[Text]"/>
      <dgm:spPr>
        <a:ln w="3175">
          <a:solidFill>
            <a:schemeClr val="accent1"/>
          </a:solidFill>
        </a:ln>
      </dgm:spPr>
      <dgm:t>
        <a:bodyPr/>
        <a:lstStyle/>
        <a:p>
          <a:r>
            <a:rPr lang="en-US" b="1" dirty="0" smtClean="0">
              <a:solidFill>
                <a:srgbClr val="FF0000"/>
              </a:solidFill>
            </a:rPr>
            <a:t>Terms of reference</a:t>
          </a:r>
          <a:endParaRPr lang="ro-RO" b="1" dirty="0">
            <a:solidFill>
              <a:srgbClr val="FF0000"/>
            </a:solidFill>
          </a:endParaRPr>
        </a:p>
      </dgm:t>
    </dgm:pt>
    <dgm:pt modelId="{C22523C8-333B-46E1-B928-EFEB363D53A3}" type="parTrans" cxnId="{608317C8-8179-47B6-A761-19668A4564DC}">
      <dgm:prSet/>
      <dgm:spPr/>
      <dgm:t>
        <a:bodyPr/>
        <a:lstStyle/>
        <a:p>
          <a:endParaRPr lang="ro-RO"/>
        </a:p>
      </dgm:t>
    </dgm:pt>
    <dgm:pt modelId="{ECD5D21E-42F1-41D7-978A-1FFE031970DD}" type="sibTrans" cxnId="{608317C8-8179-47B6-A761-19668A4564DC}">
      <dgm:prSet/>
      <dgm:spPr/>
      <dgm:t>
        <a:bodyPr/>
        <a:lstStyle/>
        <a:p>
          <a:endParaRPr lang="ro-RO"/>
        </a:p>
      </dgm:t>
    </dgm:pt>
    <dgm:pt modelId="{AEE3542D-7D0D-482E-B42C-4BFB27084687}">
      <dgm:prSet phldrT="[Text]"/>
      <dgm:spPr/>
      <dgm:t>
        <a:bodyPr/>
        <a:lstStyle/>
        <a:p>
          <a:r>
            <a:rPr lang="en-US" dirty="0" smtClean="0"/>
            <a:t>Evaluation methodology</a:t>
          </a:r>
          <a:endParaRPr lang="ro-RO" dirty="0"/>
        </a:p>
      </dgm:t>
    </dgm:pt>
    <dgm:pt modelId="{E7ECE08C-E9FB-4313-8016-EB358C108ABD}" type="parTrans" cxnId="{DED23C13-0645-4AE2-BA46-10CE1BF62A36}">
      <dgm:prSet/>
      <dgm:spPr/>
      <dgm:t>
        <a:bodyPr/>
        <a:lstStyle/>
        <a:p>
          <a:endParaRPr lang="ro-RO"/>
        </a:p>
      </dgm:t>
    </dgm:pt>
    <dgm:pt modelId="{CB0138F6-09A8-4596-8632-6DCC7A925368}" type="sibTrans" cxnId="{DED23C13-0645-4AE2-BA46-10CE1BF62A36}">
      <dgm:prSet/>
      <dgm:spPr/>
      <dgm:t>
        <a:bodyPr/>
        <a:lstStyle/>
        <a:p>
          <a:endParaRPr lang="ro-RO"/>
        </a:p>
      </dgm:t>
    </dgm:pt>
    <dgm:pt modelId="{1DF0B1B5-2A6B-48CC-BC2D-FF1E83EC44AF}">
      <dgm:prSet phldrT="[Text]"/>
      <dgm:spPr/>
      <dgm:t>
        <a:bodyPr/>
        <a:lstStyle/>
        <a:p>
          <a:r>
            <a:rPr lang="en-US" dirty="0" smtClean="0"/>
            <a:t>Evaluation report</a:t>
          </a:r>
          <a:endParaRPr lang="ro-RO" dirty="0"/>
        </a:p>
      </dgm:t>
    </dgm:pt>
    <dgm:pt modelId="{B43DDB8E-E186-49AA-9D38-8D2CCCB06FE6}" type="parTrans" cxnId="{889D773C-3825-4181-87C9-D2FF039E5BE7}">
      <dgm:prSet/>
      <dgm:spPr/>
      <dgm:t>
        <a:bodyPr/>
        <a:lstStyle/>
        <a:p>
          <a:endParaRPr lang="ro-RO"/>
        </a:p>
      </dgm:t>
    </dgm:pt>
    <dgm:pt modelId="{1DC84F9D-86DE-4988-86D5-E45481233A43}" type="sibTrans" cxnId="{889D773C-3825-4181-87C9-D2FF039E5BE7}">
      <dgm:prSet/>
      <dgm:spPr/>
      <dgm:t>
        <a:bodyPr/>
        <a:lstStyle/>
        <a:p>
          <a:endParaRPr lang="ro-RO"/>
        </a:p>
      </dgm:t>
    </dgm:pt>
    <dgm:pt modelId="{ACA3F984-FE4D-476C-9C28-ADDC9F1EF90F}">
      <dgm:prSet/>
      <dgm:spPr/>
      <dgm:t>
        <a:bodyPr/>
        <a:lstStyle/>
        <a:p>
          <a:endParaRPr lang="ro-RO"/>
        </a:p>
      </dgm:t>
    </dgm:pt>
    <dgm:pt modelId="{010AEEDA-05DE-494D-86B1-DA963FA531BB}" type="parTrans" cxnId="{ECF47C14-216C-4D3E-9AB7-ECA1672BE98B}">
      <dgm:prSet/>
      <dgm:spPr/>
      <dgm:t>
        <a:bodyPr/>
        <a:lstStyle/>
        <a:p>
          <a:endParaRPr lang="ro-RO"/>
        </a:p>
      </dgm:t>
    </dgm:pt>
    <dgm:pt modelId="{81D5361A-85FF-4B19-A9C9-2B8C351E69F8}" type="sibTrans" cxnId="{ECF47C14-216C-4D3E-9AB7-ECA1672BE98B}">
      <dgm:prSet/>
      <dgm:spPr/>
      <dgm:t>
        <a:bodyPr/>
        <a:lstStyle/>
        <a:p>
          <a:endParaRPr lang="ro-RO"/>
        </a:p>
      </dgm:t>
    </dgm:pt>
    <dgm:pt modelId="{5A5EA0CD-C267-4411-BD81-C80A0A5549B5}">
      <dgm:prSet/>
      <dgm:spPr/>
      <dgm:t>
        <a:bodyPr/>
        <a:lstStyle/>
        <a:p>
          <a:endParaRPr lang="ro-RO"/>
        </a:p>
      </dgm:t>
    </dgm:pt>
    <dgm:pt modelId="{2A427D3B-2E9A-4798-8A99-346B7F9D2A7D}" type="parTrans" cxnId="{C2847D82-C507-4E15-8A85-3E64496DF20C}">
      <dgm:prSet/>
      <dgm:spPr/>
      <dgm:t>
        <a:bodyPr/>
        <a:lstStyle/>
        <a:p>
          <a:endParaRPr lang="ro-RO"/>
        </a:p>
      </dgm:t>
    </dgm:pt>
    <dgm:pt modelId="{5B00D2EB-50F1-4940-8E56-13E6785CFA80}" type="sibTrans" cxnId="{C2847D82-C507-4E15-8A85-3E64496DF20C}">
      <dgm:prSet/>
      <dgm:spPr/>
      <dgm:t>
        <a:bodyPr/>
        <a:lstStyle/>
        <a:p>
          <a:endParaRPr lang="ro-RO"/>
        </a:p>
      </dgm:t>
    </dgm:pt>
    <dgm:pt modelId="{427A15B3-E4C6-4C31-8542-0FB60AC89493}">
      <dgm:prSet phldrT="[Text]" phldr="1" custLinFactX="-100000" custLinFactNeighborX="-128675" custLinFactNeighborY="-30231"/>
      <dgm:spPr/>
      <dgm:t>
        <a:bodyPr/>
        <a:lstStyle/>
        <a:p>
          <a:endParaRPr lang="ro-RO" dirty="0"/>
        </a:p>
      </dgm:t>
    </dgm:pt>
    <dgm:pt modelId="{259DD37B-0073-4952-88FC-96924114BBD9}" type="parTrans" cxnId="{C840216E-A756-4F1F-AA71-6D4C52E3044F}">
      <dgm:prSet/>
      <dgm:spPr/>
      <dgm:t>
        <a:bodyPr/>
        <a:lstStyle/>
        <a:p>
          <a:endParaRPr lang="ro-RO"/>
        </a:p>
      </dgm:t>
    </dgm:pt>
    <dgm:pt modelId="{42D2AA3C-E8AD-42DC-A558-3E7144AFD580}" type="sibTrans" cxnId="{C840216E-A756-4F1F-AA71-6D4C52E3044F}">
      <dgm:prSet/>
      <dgm:spPr/>
      <dgm:t>
        <a:bodyPr/>
        <a:lstStyle/>
        <a:p>
          <a:endParaRPr lang="ro-RO"/>
        </a:p>
      </dgm:t>
    </dgm:pt>
    <dgm:pt modelId="{7387F5CB-2D23-4547-B770-F799FC70019B}">
      <dgm:prSet phldrT="[Text]" phldr="1" custLinFactX="-100000" custLinFactNeighborX="-128675" custLinFactNeighborY="-30231"/>
      <dgm:spPr/>
      <dgm:t>
        <a:bodyPr/>
        <a:lstStyle/>
        <a:p>
          <a:endParaRPr lang="ro-RO" dirty="0"/>
        </a:p>
      </dgm:t>
    </dgm:pt>
    <dgm:pt modelId="{F4A3EE21-42CD-484C-AC50-06484C622EE2}" type="parTrans" cxnId="{938CABF2-3ABA-4C28-8053-F5E6F243CC20}">
      <dgm:prSet/>
      <dgm:spPr/>
      <dgm:t>
        <a:bodyPr/>
        <a:lstStyle/>
        <a:p>
          <a:endParaRPr lang="ro-RO"/>
        </a:p>
      </dgm:t>
    </dgm:pt>
    <dgm:pt modelId="{68629B61-11BF-44DC-A30C-4A3F9253FA97}" type="sibTrans" cxnId="{938CABF2-3ABA-4C28-8053-F5E6F243CC20}">
      <dgm:prSet/>
      <dgm:spPr/>
      <dgm:t>
        <a:bodyPr/>
        <a:lstStyle/>
        <a:p>
          <a:endParaRPr lang="ro-RO"/>
        </a:p>
      </dgm:t>
    </dgm:pt>
    <dgm:pt modelId="{66C115BB-8CD5-4847-9EC3-C2E2B6FA1720}">
      <dgm:prSet/>
      <dgm:spPr/>
      <dgm:t>
        <a:bodyPr/>
        <a:lstStyle/>
        <a:p>
          <a:endParaRPr lang="ro-RO"/>
        </a:p>
      </dgm:t>
    </dgm:pt>
    <dgm:pt modelId="{9CB1D322-BBD4-4D34-B12C-773EC544B6C3}" type="parTrans" cxnId="{90384047-9135-432A-B853-D1E3A5D72F3D}">
      <dgm:prSet/>
      <dgm:spPr/>
      <dgm:t>
        <a:bodyPr/>
        <a:lstStyle/>
        <a:p>
          <a:endParaRPr lang="ro-RO"/>
        </a:p>
      </dgm:t>
    </dgm:pt>
    <dgm:pt modelId="{883126C4-ACA7-4D4A-9C59-034E90A557F5}" type="sibTrans" cxnId="{90384047-9135-432A-B853-D1E3A5D72F3D}">
      <dgm:prSet/>
      <dgm:spPr/>
      <dgm:t>
        <a:bodyPr/>
        <a:lstStyle/>
        <a:p>
          <a:endParaRPr lang="ro-RO"/>
        </a:p>
      </dgm:t>
    </dgm:pt>
    <dgm:pt modelId="{79B2CDF6-1014-43B5-AE67-F649DCAA54B8}">
      <dgm:prSet/>
      <dgm:spPr/>
      <dgm:t>
        <a:bodyPr/>
        <a:lstStyle/>
        <a:p>
          <a:endParaRPr lang="ro-RO"/>
        </a:p>
      </dgm:t>
    </dgm:pt>
    <dgm:pt modelId="{F0F75AD3-1077-488C-9277-51FFDEA6CF7E}" type="parTrans" cxnId="{95185D01-8942-49CE-9361-6CBC361E502A}">
      <dgm:prSet/>
      <dgm:spPr/>
      <dgm:t>
        <a:bodyPr/>
        <a:lstStyle/>
        <a:p>
          <a:endParaRPr lang="ro-RO"/>
        </a:p>
      </dgm:t>
    </dgm:pt>
    <dgm:pt modelId="{97CE8DDF-A3DF-41B0-A093-659D0DF26D09}" type="sibTrans" cxnId="{95185D01-8942-49CE-9361-6CBC361E502A}">
      <dgm:prSet/>
      <dgm:spPr/>
      <dgm:t>
        <a:bodyPr/>
        <a:lstStyle/>
        <a:p>
          <a:endParaRPr lang="ro-RO"/>
        </a:p>
      </dgm:t>
    </dgm:pt>
    <dgm:pt modelId="{9FCA83E6-B07F-45C6-90A1-CF34ABD68D25}">
      <dgm:prSet phldrT="[Text]" phldr="1" custLinFactX="-100000" custLinFactNeighborX="-128675" custLinFactNeighborY="-30231"/>
      <dgm:spPr/>
      <dgm:t>
        <a:bodyPr/>
        <a:lstStyle/>
        <a:p>
          <a:endParaRPr lang="ro-RO" dirty="0"/>
        </a:p>
      </dgm:t>
    </dgm:pt>
    <dgm:pt modelId="{4DDA6656-4E05-479F-A76D-0AF15378C64D}" type="parTrans" cxnId="{742823E2-61AA-452E-A467-85653206F371}">
      <dgm:prSet/>
      <dgm:spPr/>
      <dgm:t>
        <a:bodyPr/>
        <a:lstStyle/>
        <a:p>
          <a:endParaRPr lang="ro-RO"/>
        </a:p>
      </dgm:t>
    </dgm:pt>
    <dgm:pt modelId="{9EABBB5A-792D-4063-9B37-D2F252BB938B}" type="sibTrans" cxnId="{742823E2-61AA-452E-A467-85653206F371}">
      <dgm:prSet/>
      <dgm:spPr/>
      <dgm:t>
        <a:bodyPr/>
        <a:lstStyle/>
        <a:p>
          <a:endParaRPr lang="ro-RO"/>
        </a:p>
      </dgm:t>
    </dgm:pt>
    <dgm:pt modelId="{9161BC28-32FA-4D93-858E-B303E4F4CFA8}">
      <dgm:prSet phldrT="[Text]" phldr="1" custLinFactX="-100000" custLinFactNeighborX="-128675" custLinFactNeighborY="-30231"/>
      <dgm:spPr/>
      <dgm:t>
        <a:bodyPr/>
        <a:lstStyle/>
        <a:p>
          <a:endParaRPr lang="ro-RO" dirty="0"/>
        </a:p>
      </dgm:t>
    </dgm:pt>
    <dgm:pt modelId="{D3052AB1-B11D-49BF-AAED-E1F91B423544}" type="parTrans" cxnId="{DA180252-2CFB-4D09-9BE8-74E3761AACF7}">
      <dgm:prSet/>
      <dgm:spPr/>
      <dgm:t>
        <a:bodyPr/>
        <a:lstStyle/>
        <a:p>
          <a:endParaRPr lang="ro-RO"/>
        </a:p>
      </dgm:t>
    </dgm:pt>
    <dgm:pt modelId="{AF174C32-39A7-4BE7-B404-1E1CBE8A3ED6}" type="sibTrans" cxnId="{DA180252-2CFB-4D09-9BE8-74E3761AACF7}">
      <dgm:prSet/>
      <dgm:spPr/>
      <dgm:t>
        <a:bodyPr/>
        <a:lstStyle/>
        <a:p>
          <a:endParaRPr lang="ro-RO"/>
        </a:p>
      </dgm:t>
    </dgm:pt>
    <dgm:pt modelId="{23585F15-959C-4529-967D-90572397E0AE}" type="pres">
      <dgm:prSet presAssocID="{32C76A72-E0F4-4C97-B400-AB5CE6676AB2}" presName="arrowDiagram" presStyleCnt="0">
        <dgm:presLayoutVars>
          <dgm:chMax val="5"/>
          <dgm:dir/>
          <dgm:resizeHandles val="exact"/>
        </dgm:presLayoutVars>
      </dgm:prSet>
      <dgm:spPr/>
      <dgm:t>
        <a:bodyPr/>
        <a:lstStyle/>
        <a:p>
          <a:endParaRPr lang="ro-RO"/>
        </a:p>
      </dgm:t>
    </dgm:pt>
    <dgm:pt modelId="{EF11A5E2-6B1A-40BD-ACDA-1C01FD4083B7}" type="pres">
      <dgm:prSet presAssocID="{32C76A72-E0F4-4C97-B400-AB5CE6676AB2}" presName="arrow" presStyleLbl="bgShp" presStyleIdx="0" presStyleCnt="1" custScaleX="84967" custScaleY="43522" custLinFactNeighborX="-40874" custLinFactNeighborY="-18199"/>
      <dgm:spPr/>
    </dgm:pt>
    <dgm:pt modelId="{D15194FD-E4D7-4B2E-8239-77087B9CC399}" type="pres">
      <dgm:prSet presAssocID="{32C76A72-E0F4-4C97-B400-AB5CE6676AB2}" presName="arrowDiagram5" presStyleCnt="0"/>
      <dgm:spPr/>
    </dgm:pt>
    <dgm:pt modelId="{3A61E1EB-CF42-492A-A101-8603CF886BCB}" type="pres">
      <dgm:prSet presAssocID="{5A5EA0CD-C267-4411-BD81-C80A0A5549B5}" presName="bullet5a" presStyleLbl="node1" presStyleIdx="0" presStyleCnt="5" custLinFactX="-700000" custLinFactY="-306071" custLinFactNeighborX="-712142" custLinFactNeighborY="-400000"/>
      <dgm:spPr/>
    </dgm:pt>
    <dgm:pt modelId="{CBCE9D32-A81D-4E38-8CBD-0D2CF0D10EE9}" type="pres">
      <dgm:prSet presAssocID="{5A5EA0CD-C267-4411-BD81-C80A0A5549B5}" presName="textBox5a" presStyleLbl="revTx" presStyleIdx="0" presStyleCnt="5" custLinFactX="-100000" custLinFactY="-10539" custLinFactNeighborX="-158780" custLinFactNeighborY="-100000">
        <dgm:presLayoutVars>
          <dgm:bulletEnabled val="1"/>
        </dgm:presLayoutVars>
      </dgm:prSet>
      <dgm:spPr/>
      <dgm:t>
        <a:bodyPr/>
        <a:lstStyle/>
        <a:p>
          <a:endParaRPr lang="ro-RO"/>
        </a:p>
      </dgm:t>
    </dgm:pt>
    <dgm:pt modelId="{5CE543DA-EBF9-44A4-A298-F131057C56D8}" type="pres">
      <dgm:prSet presAssocID="{BED008C6-EA63-40C5-8641-C1C3F929F75B}" presName="bullet5b" presStyleLbl="node1" presStyleIdx="1" presStyleCnt="5" custLinFactX="-500000" custLinFactY="-100000" custLinFactNeighborX="-548809" custLinFactNeighborY="-170660"/>
      <dgm:spPr/>
    </dgm:pt>
    <dgm:pt modelId="{49F08197-A8C8-4238-BB67-FC1FED1258A3}" type="pres">
      <dgm:prSet presAssocID="{BED008C6-EA63-40C5-8641-C1C3F929F75B}" presName="textBox5b" presStyleLbl="revTx" presStyleIdx="1" presStyleCnt="5" custScaleY="23553" custLinFactX="-100000" custLinFactNeighborX="-126322" custLinFactNeighborY="-76475">
        <dgm:presLayoutVars>
          <dgm:bulletEnabled val="1"/>
        </dgm:presLayoutVars>
      </dgm:prSet>
      <dgm:spPr/>
      <dgm:t>
        <a:bodyPr/>
        <a:lstStyle/>
        <a:p>
          <a:endParaRPr lang="ro-RO"/>
        </a:p>
      </dgm:t>
    </dgm:pt>
    <dgm:pt modelId="{41519D48-75E1-4F1E-903B-D48BBFDD2D2E}" type="pres">
      <dgm:prSet presAssocID="{ACA3F984-FE4D-476C-9C28-ADDC9F1EF90F}" presName="bullet5c" presStyleLbl="node1" presStyleIdx="2" presStyleCnt="5" custLinFactX="-400000" custLinFactY="-60700" custLinFactNeighborX="-408181" custLinFactNeighborY="-100000"/>
      <dgm:spPr/>
    </dgm:pt>
    <dgm:pt modelId="{316EECE5-C253-4493-9FA1-62AE51DD7980}" type="pres">
      <dgm:prSet presAssocID="{ACA3F984-FE4D-476C-9C28-ADDC9F1EF90F}" presName="textBox5c" presStyleLbl="revTx" presStyleIdx="2" presStyleCnt="5">
        <dgm:presLayoutVars>
          <dgm:bulletEnabled val="1"/>
        </dgm:presLayoutVars>
      </dgm:prSet>
      <dgm:spPr/>
      <dgm:t>
        <a:bodyPr/>
        <a:lstStyle/>
        <a:p>
          <a:endParaRPr lang="ro-RO"/>
        </a:p>
      </dgm:t>
    </dgm:pt>
    <dgm:pt modelId="{3CE193CC-5206-46CA-BC31-61819C07812D}" type="pres">
      <dgm:prSet presAssocID="{AEE3542D-7D0D-482E-B42C-4BFB27084687}" presName="bullet5d" presStyleLbl="node1" presStyleIdx="3" presStyleCnt="5" custLinFactX="-300000" custLinFactNeighborX="-379166" custLinFactNeighborY="-97900"/>
      <dgm:spPr/>
    </dgm:pt>
    <dgm:pt modelId="{6D9958EB-001F-4A17-9466-48F8B0F141C7}" type="pres">
      <dgm:prSet presAssocID="{AEE3542D-7D0D-482E-B42C-4BFB27084687}" presName="textBox5d" presStyleLbl="revTx" presStyleIdx="3" presStyleCnt="5" custLinFactX="-112613" custLinFactNeighborX="-200000" custLinFactNeighborY="5417">
        <dgm:presLayoutVars>
          <dgm:bulletEnabled val="1"/>
        </dgm:presLayoutVars>
      </dgm:prSet>
      <dgm:spPr/>
      <dgm:t>
        <a:bodyPr/>
        <a:lstStyle/>
        <a:p>
          <a:endParaRPr lang="ro-RO"/>
        </a:p>
      </dgm:t>
    </dgm:pt>
    <dgm:pt modelId="{BF62F2C3-8E34-491D-B9C3-5AD897783334}" type="pres">
      <dgm:prSet presAssocID="{1DF0B1B5-2A6B-48CC-BC2D-FF1E83EC44AF}" presName="bullet5e" presStyleLbl="node1" presStyleIdx="4" presStyleCnt="5" custLinFactX="-235542" custLinFactNeighborX="-300000" custLinFactNeighborY="-60985"/>
      <dgm:spPr/>
    </dgm:pt>
    <dgm:pt modelId="{35FAFCBE-1B16-4840-8DA7-6E09231CA5E6}" type="pres">
      <dgm:prSet presAssocID="{1DF0B1B5-2A6B-48CC-BC2D-FF1E83EC44AF}" presName="textBox5e" presStyleLbl="revTx" presStyleIdx="4" presStyleCnt="5" custLinFactX="-139002" custLinFactNeighborX="-200000" custLinFactNeighborY="6873">
        <dgm:presLayoutVars>
          <dgm:bulletEnabled val="1"/>
        </dgm:presLayoutVars>
      </dgm:prSet>
      <dgm:spPr/>
      <dgm:t>
        <a:bodyPr/>
        <a:lstStyle/>
        <a:p>
          <a:endParaRPr lang="ro-RO"/>
        </a:p>
      </dgm:t>
    </dgm:pt>
  </dgm:ptLst>
  <dgm:cxnLst>
    <dgm:cxn modelId="{90384047-9135-432A-B853-D1E3A5D72F3D}" srcId="{32C76A72-E0F4-4C97-B400-AB5CE6676AB2}" destId="{66C115BB-8CD5-4847-9EC3-C2E2B6FA1720}" srcOrd="7" destOrd="0" parTransId="{9CB1D322-BBD4-4D34-B12C-773EC544B6C3}" sibTransId="{883126C4-ACA7-4D4A-9C59-034E90A557F5}"/>
    <dgm:cxn modelId="{889D773C-3825-4181-87C9-D2FF039E5BE7}" srcId="{32C76A72-E0F4-4C97-B400-AB5CE6676AB2}" destId="{1DF0B1B5-2A6B-48CC-BC2D-FF1E83EC44AF}" srcOrd="4" destOrd="0" parTransId="{B43DDB8E-E186-49AA-9D38-8D2CCCB06FE6}" sibTransId="{1DC84F9D-86DE-4988-86D5-E45481233A43}"/>
    <dgm:cxn modelId="{95185D01-8942-49CE-9361-6CBC361E502A}" srcId="{32C76A72-E0F4-4C97-B400-AB5CE6676AB2}" destId="{79B2CDF6-1014-43B5-AE67-F649DCAA54B8}" srcOrd="8" destOrd="0" parTransId="{F0F75AD3-1077-488C-9277-51FFDEA6CF7E}" sibTransId="{97CE8DDF-A3DF-41B0-A093-659D0DF26D09}"/>
    <dgm:cxn modelId="{12E09548-CBA1-494C-897E-AE6DA508AC67}" type="presOf" srcId="{ACA3F984-FE4D-476C-9C28-ADDC9F1EF90F}" destId="{316EECE5-C253-4493-9FA1-62AE51DD7980}" srcOrd="0" destOrd="0" presId="urn:microsoft.com/office/officeart/2005/8/layout/arrow2"/>
    <dgm:cxn modelId="{938CABF2-3ABA-4C28-8053-F5E6F243CC20}" srcId="{32C76A72-E0F4-4C97-B400-AB5CE6676AB2}" destId="{7387F5CB-2D23-4547-B770-F799FC70019B}" srcOrd="6" destOrd="0" parTransId="{F4A3EE21-42CD-484C-AC50-06484C622EE2}" sibTransId="{68629B61-11BF-44DC-A30C-4A3F9253FA97}"/>
    <dgm:cxn modelId="{C2847D82-C507-4E15-8A85-3E64496DF20C}" srcId="{32C76A72-E0F4-4C97-B400-AB5CE6676AB2}" destId="{5A5EA0CD-C267-4411-BD81-C80A0A5549B5}" srcOrd="0" destOrd="0" parTransId="{2A427D3B-2E9A-4798-8A99-346B7F9D2A7D}" sibTransId="{5B00D2EB-50F1-4940-8E56-13E6785CFA80}"/>
    <dgm:cxn modelId="{3F933B33-575E-4272-AE41-61AD134266DC}" type="presOf" srcId="{1DF0B1B5-2A6B-48CC-BC2D-FF1E83EC44AF}" destId="{35FAFCBE-1B16-4840-8DA7-6E09231CA5E6}" srcOrd="0" destOrd="0" presId="urn:microsoft.com/office/officeart/2005/8/layout/arrow2"/>
    <dgm:cxn modelId="{353CBC6A-9F71-4599-B22E-DB64DFAB30EB}" type="presOf" srcId="{AEE3542D-7D0D-482E-B42C-4BFB27084687}" destId="{6D9958EB-001F-4A17-9466-48F8B0F141C7}" srcOrd="0" destOrd="0" presId="urn:microsoft.com/office/officeart/2005/8/layout/arrow2"/>
    <dgm:cxn modelId="{5CFA2353-A13E-4E00-BFFF-7FF9285921C0}" type="presOf" srcId="{32C76A72-E0F4-4C97-B400-AB5CE6676AB2}" destId="{23585F15-959C-4529-967D-90572397E0AE}" srcOrd="0" destOrd="0" presId="urn:microsoft.com/office/officeart/2005/8/layout/arrow2"/>
    <dgm:cxn modelId="{ECF47C14-216C-4D3E-9AB7-ECA1672BE98B}" srcId="{32C76A72-E0F4-4C97-B400-AB5CE6676AB2}" destId="{ACA3F984-FE4D-476C-9C28-ADDC9F1EF90F}" srcOrd="2" destOrd="0" parTransId="{010AEEDA-05DE-494D-86B1-DA963FA531BB}" sibTransId="{81D5361A-85FF-4B19-A9C9-2B8C351E69F8}"/>
    <dgm:cxn modelId="{DA180252-2CFB-4D09-9BE8-74E3761AACF7}" srcId="{32C76A72-E0F4-4C97-B400-AB5CE6676AB2}" destId="{9161BC28-32FA-4D93-858E-B303E4F4CFA8}" srcOrd="10" destOrd="0" parTransId="{D3052AB1-B11D-49BF-AAED-E1F91B423544}" sibTransId="{AF174C32-39A7-4BE7-B404-1E1CBE8A3ED6}"/>
    <dgm:cxn modelId="{9B6AA664-020B-4C52-82BC-B20CB9DAB69A}" type="presOf" srcId="{5A5EA0CD-C267-4411-BD81-C80A0A5549B5}" destId="{CBCE9D32-A81D-4E38-8CBD-0D2CF0D10EE9}" srcOrd="0" destOrd="0" presId="urn:microsoft.com/office/officeart/2005/8/layout/arrow2"/>
    <dgm:cxn modelId="{C840216E-A756-4F1F-AA71-6D4C52E3044F}" srcId="{32C76A72-E0F4-4C97-B400-AB5CE6676AB2}" destId="{427A15B3-E4C6-4C31-8542-0FB60AC89493}" srcOrd="5" destOrd="0" parTransId="{259DD37B-0073-4952-88FC-96924114BBD9}" sibTransId="{42D2AA3C-E8AD-42DC-A558-3E7144AFD580}"/>
    <dgm:cxn modelId="{5809400C-B599-4163-82C2-DC9D19518A6D}" type="presOf" srcId="{BED008C6-EA63-40C5-8641-C1C3F929F75B}" destId="{49F08197-A8C8-4238-BB67-FC1FED1258A3}" srcOrd="0" destOrd="0" presId="urn:microsoft.com/office/officeart/2005/8/layout/arrow2"/>
    <dgm:cxn modelId="{742823E2-61AA-452E-A467-85653206F371}" srcId="{32C76A72-E0F4-4C97-B400-AB5CE6676AB2}" destId="{9FCA83E6-B07F-45C6-90A1-CF34ABD68D25}" srcOrd="9" destOrd="0" parTransId="{4DDA6656-4E05-479F-A76D-0AF15378C64D}" sibTransId="{9EABBB5A-792D-4063-9B37-D2F252BB938B}"/>
    <dgm:cxn modelId="{DED23C13-0645-4AE2-BA46-10CE1BF62A36}" srcId="{32C76A72-E0F4-4C97-B400-AB5CE6676AB2}" destId="{AEE3542D-7D0D-482E-B42C-4BFB27084687}" srcOrd="3" destOrd="0" parTransId="{E7ECE08C-E9FB-4313-8016-EB358C108ABD}" sibTransId="{CB0138F6-09A8-4596-8632-6DCC7A925368}"/>
    <dgm:cxn modelId="{608317C8-8179-47B6-A761-19668A4564DC}" srcId="{32C76A72-E0F4-4C97-B400-AB5CE6676AB2}" destId="{BED008C6-EA63-40C5-8641-C1C3F929F75B}" srcOrd="1" destOrd="0" parTransId="{C22523C8-333B-46E1-B928-EFEB363D53A3}" sibTransId="{ECD5D21E-42F1-41D7-978A-1FFE031970DD}"/>
    <dgm:cxn modelId="{B43652E9-1166-41CA-88FA-EF80842E291E}" type="presParOf" srcId="{23585F15-959C-4529-967D-90572397E0AE}" destId="{EF11A5E2-6B1A-40BD-ACDA-1C01FD4083B7}" srcOrd="0" destOrd="0" presId="urn:microsoft.com/office/officeart/2005/8/layout/arrow2"/>
    <dgm:cxn modelId="{08EDCD0D-5843-41CF-BB09-341A333EE8E5}" type="presParOf" srcId="{23585F15-959C-4529-967D-90572397E0AE}" destId="{D15194FD-E4D7-4B2E-8239-77087B9CC399}" srcOrd="1" destOrd="0" presId="urn:microsoft.com/office/officeart/2005/8/layout/arrow2"/>
    <dgm:cxn modelId="{CE6F0653-5BB8-4957-8033-AE46EE0977DC}" type="presParOf" srcId="{D15194FD-E4D7-4B2E-8239-77087B9CC399}" destId="{3A61E1EB-CF42-492A-A101-8603CF886BCB}" srcOrd="0" destOrd="0" presId="urn:microsoft.com/office/officeart/2005/8/layout/arrow2"/>
    <dgm:cxn modelId="{F049494D-080F-46C3-8EA9-2A67A6FE678B}" type="presParOf" srcId="{D15194FD-E4D7-4B2E-8239-77087B9CC399}" destId="{CBCE9D32-A81D-4E38-8CBD-0D2CF0D10EE9}" srcOrd="1" destOrd="0" presId="urn:microsoft.com/office/officeart/2005/8/layout/arrow2"/>
    <dgm:cxn modelId="{C8FC4247-1DEA-4CD4-8214-E36B4D482263}" type="presParOf" srcId="{D15194FD-E4D7-4B2E-8239-77087B9CC399}" destId="{5CE543DA-EBF9-44A4-A298-F131057C56D8}" srcOrd="2" destOrd="0" presId="urn:microsoft.com/office/officeart/2005/8/layout/arrow2"/>
    <dgm:cxn modelId="{52D253E5-98D9-4024-8B17-8619ACAB74F7}" type="presParOf" srcId="{D15194FD-E4D7-4B2E-8239-77087B9CC399}" destId="{49F08197-A8C8-4238-BB67-FC1FED1258A3}" srcOrd="3" destOrd="0" presId="urn:microsoft.com/office/officeart/2005/8/layout/arrow2"/>
    <dgm:cxn modelId="{0ECACE23-88F0-43D2-B39F-0D41C7CD9E13}" type="presParOf" srcId="{D15194FD-E4D7-4B2E-8239-77087B9CC399}" destId="{41519D48-75E1-4F1E-903B-D48BBFDD2D2E}" srcOrd="4" destOrd="0" presId="urn:microsoft.com/office/officeart/2005/8/layout/arrow2"/>
    <dgm:cxn modelId="{95004CB5-F55A-4548-A549-262A00135382}" type="presParOf" srcId="{D15194FD-E4D7-4B2E-8239-77087B9CC399}" destId="{316EECE5-C253-4493-9FA1-62AE51DD7980}" srcOrd="5" destOrd="0" presId="urn:microsoft.com/office/officeart/2005/8/layout/arrow2"/>
    <dgm:cxn modelId="{7EF55683-BBA4-49FC-918A-CD4F661B8EE7}" type="presParOf" srcId="{D15194FD-E4D7-4B2E-8239-77087B9CC399}" destId="{3CE193CC-5206-46CA-BC31-61819C07812D}" srcOrd="6" destOrd="0" presId="urn:microsoft.com/office/officeart/2005/8/layout/arrow2"/>
    <dgm:cxn modelId="{E0456C13-CD4D-47B4-A85C-261849D5831A}" type="presParOf" srcId="{D15194FD-E4D7-4B2E-8239-77087B9CC399}" destId="{6D9958EB-001F-4A17-9466-48F8B0F141C7}" srcOrd="7" destOrd="0" presId="urn:microsoft.com/office/officeart/2005/8/layout/arrow2"/>
    <dgm:cxn modelId="{33FC121D-30D9-451C-8D4F-C731BA0BDB0B}" type="presParOf" srcId="{D15194FD-E4D7-4B2E-8239-77087B9CC399}" destId="{BF62F2C3-8E34-491D-B9C3-5AD897783334}" srcOrd="8" destOrd="0" presId="urn:microsoft.com/office/officeart/2005/8/layout/arrow2"/>
    <dgm:cxn modelId="{9EA03D82-B314-41E9-B1C3-6F60E93A3E22}" type="presParOf" srcId="{D15194FD-E4D7-4B2E-8239-77087B9CC399}" destId="{35FAFCBE-1B16-4840-8DA7-6E09231CA5E6}"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C76A72-E0F4-4C97-B400-AB5CE6676AB2}"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ro-RO"/>
        </a:p>
      </dgm:t>
    </dgm:pt>
    <dgm:pt modelId="{BED008C6-EA63-40C5-8641-C1C3F929F75B}">
      <dgm:prSet phldrT="[Text]"/>
      <dgm:spPr/>
      <dgm:t>
        <a:bodyPr/>
        <a:lstStyle/>
        <a:p>
          <a:r>
            <a:rPr lang="en-US" b="0" dirty="0" smtClean="0">
              <a:solidFill>
                <a:schemeClr val="tx1"/>
              </a:solidFill>
            </a:rPr>
            <a:t>Terms of reference</a:t>
          </a:r>
          <a:endParaRPr lang="ro-RO" b="0" dirty="0">
            <a:solidFill>
              <a:schemeClr val="tx1"/>
            </a:solidFill>
          </a:endParaRPr>
        </a:p>
      </dgm:t>
    </dgm:pt>
    <dgm:pt modelId="{C22523C8-333B-46E1-B928-EFEB363D53A3}" type="parTrans" cxnId="{608317C8-8179-47B6-A761-19668A4564DC}">
      <dgm:prSet/>
      <dgm:spPr/>
      <dgm:t>
        <a:bodyPr/>
        <a:lstStyle/>
        <a:p>
          <a:endParaRPr lang="ro-RO"/>
        </a:p>
      </dgm:t>
    </dgm:pt>
    <dgm:pt modelId="{ECD5D21E-42F1-41D7-978A-1FFE031970DD}" type="sibTrans" cxnId="{608317C8-8179-47B6-A761-19668A4564DC}">
      <dgm:prSet/>
      <dgm:spPr/>
      <dgm:t>
        <a:bodyPr/>
        <a:lstStyle/>
        <a:p>
          <a:endParaRPr lang="ro-RO"/>
        </a:p>
      </dgm:t>
    </dgm:pt>
    <dgm:pt modelId="{AEE3542D-7D0D-482E-B42C-4BFB27084687}">
      <dgm:prSet phldrT="[Text]"/>
      <dgm:spPr/>
      <dgm:t>
        <a:bodyPr/>
        <a:lstStyle/>
        <a:p>
          <a:r>
            <a:rPr lang="en-US" b="1" dirty="0" smtClean="0">
              <a:solidFill>
                <a:srgbClr val="FF0000"/>
              </a:solidFill>
            </a:rPr>
            <a:t>Evaluation methodology</a:t>
          </a:r>
          <a:endParaRPr lang="ro-RO" b="1" dirty="0">
            <a:solidFill>
              <a:srgbClr val="FF0000"/>
            </a:solidFill>
          </a:endParaRPr>
        </a:p>
      </dgm:t>
    </dgm:pt>
    <dgm:pt modelId="{E7ECE08C-E9FB-4313-8016-EB358C108ABD}" type="parTrans" cxnId="{DED23C13-0645-4AE2-BA46-10CE1BF62A36}">
      <dgm:prSet/>
      <dgm:spPr/>
      <dgm:t>
        <a:bodyPr/>
        <a:lstStyle/>
        <a:p>
          <a:endParaRPr lang="ro-RO"/>
        </a:p>
      </dgm:t>
    </dgm:pt>
    <dgm:pt modelId="{CB0138F6-09A8-4596-8632-6DCC7A925368}" type="sibTrans" cxnId="{DED23C13-0645-4AE2-BA46-10CE1BF62A36}">
      <dgm:prSet/>
      <dgm:spPr/>
      <dgm:t>
        <a:bodyPr/>
        <a:lstStyle/>
        <a:p>
          <a:endParaRPr lang="ro-RO"/>
        </a:p>
      </dgm:t>
    </dgm:pt>
    <dgm:pt modelId="{1DF0B1B5-2A6B-48CC-BC2D-FF1E83EC44AF}">
      <dgm:prSet phldrT="[Text]"/>
      <dgm:spPr/>
      <dgm:t>
        <a:bodyPr/>
        <a:lstStyle/>
        <a:p>
          <a:r>
            <a:rPr lang="en-US" b="1" dirty="0" smtClean="0">
              <a:solidFill>
                <a:srgbClr val="FF0000"/>
              </a:solidFill>
            </a:rPr>
            <a:t>Evaluation report</a:t>
          </a:r>
          <a:endParaRPr lang="ro-RO" b="1" dirty="0">
            <a:solidFill>
              <a:srgbClr val="FF0000"/>
            </a:solidFill>
          </a:endParaRPr>
        </a:p>
      </dgm:t>
    </dgm:pt>
    <dgm:pt modelId="{B43DDB8E-E186-49AA-9D38-8D2CCCB06FE6}" type="parTrans" cxnId="{889D773C-3825-4181-87C9-D2FF039E5BE7}">
      <dgm:prSet/>
      <dgm:spPr/>
      <dgm:t>
        <a:bodyPr/>
        <a:lstStyle/>
        <a:p>
          <a:endParaRPr lang="ro-RO"/>
        </a:p>
      </dgm:t>
    </dgm:pt>
    <dgm:pt modelId="{1DC84F9D-86DE-4988-86D5-E45481233A43}" type="sibTrans" cxnId="{889D773C-3825-4181-87C9-D2FF039E5BE7}">
      <dgm:prSet/>
      <dgm:spPr/>
      <dgm:t>
        <a:bodyPr/>
        <a:lstStyle/>
        <a:p>
          <a:endParaRPr lang="ro-RO"/>
        </a:p>
      </dgm:t>
    </dgm:pt>
    <dgm:pt modelId="{ACA3F984-FE4D-476C-9C28-ADDC9F1EF90F}">
      <dgm:prSet/>
      <dgm:spPr/>
      <dgm:t>
        <a:bodyPr/>
        <a:lstStyle/>
        <a:p>
          <a:endParaRPr lang="ro-RO"/>
        </a:p>
      </dgm:t>
    </dgm:pt>
    <dgm:pt modelId="{010AEEDA-05DE-494D-86B1-DA963FA531BB}" type="parTrans" cxnId="{ECF47C14-216C-4D3E-9AB7-ECA1672BE98B}">
      <dgm:prSet/>
      <dgm:spPr/>
      <dgm:t>
        <a:bodyPr/>
        <a:lstStyle/>
        <a:p>
          <a:endParaRPr lang="ro-RO"/>
        </a:p>
      </dgm:t>
    </dgm:pt>
    <dgm:pt modelId="{81D5361A-85FF-4B19-A9C9-2B8C351E69F8}" type="sibTrans" cxnId="{ECF47C14-216C-4D3E-9AB7-ECA1672BE98B}">
      <dgm:prSet/>
      <dgm:spPr/>
      <dgm:t>
        <a:bodyPr/>
        <a:lstStyle/>
        <a:p>
          <a:endParaRPr lang="ro-RO"/>
        </a:p>
      </dgm:t>
    </dgm:pt>
    <dgm:pt modelId="{5A5EA0CD-C267-4411-BD81-C80A0A5549B5}">
      <dgm:prSet/>
      <dgm:spPr/>
      <dgm:t>
        <a:bodyPr/>
        <a:lstStyle/>
        <a:p>
          <a:endParaRPr lang="ro-RO"/>
        </a:p>
      </dgm:t>
    </dgm:pt>
    <dgm:pt modelId="{2A427D3B-2E9A-4798-8A99-346B7F9D2A7D}" type="parTrans" cxnId="{C2847D82-C507-4E15-8A85-3E64496DF20C}">
      <dgm:prSet/>
      <dgm:spPr/>
      <dgm:t>
        <a:bodyPr/>
        <a:lstStyle/>
        <a:p>
          <a:endParaRPr lang="ro-RO"/>
        </a:p>
      </dgm:t>
    </dgm:pt>
    <dgm:pt modelId="{5B00D2EB-50F1-4940-8E56-13E6785CFA80}" type="sibTrans" cxnId="{C2847D82-C507-4E15-8A85-3E64496DF20C}">
      <dgm:prSet/>
      <dgm:spPr/>
      <dgm:t>
        <a:bodyPr/>
        <a:lstStyle/>
        <a:p>
          <a:endParaRPr lang="ro-RO"/>
        </a:p>
      </dgm:t>
    </dgm:pt>
    <dgm:pt modelId="{427A15B3-E4C6-4C31-8542-0FB60AC89493}">
      <dgm:prSet phldrT="[Text]" phldr="1" custLinFactX="-100000" custLinFactNeighborX="-128675" custLinFactNeighborY="-30231"/>
      <dgm:spPr/>
      <dgm:t>
        <a:bodyPr/>
        <a:lstStyle/>
        <a:p>
          <a:endParaRPr lang="ro-RO" dirty="0"/>
        </a:p>
      </dgm:t>
    </dgm:pt>
    <dgm:pt modelId="{259DD37B-0073-4952-88FC-96924114BBD9}" type="parTrans" cxnId="{C840216E-A756-4F1F-AA71-6D4C52E3044F}">
      <dgm:prSet/>
      <dgm:spPr/>
      <dgm:t>
        <a:bodyPr/>
        <a:lstStyle/>
        <a:p>
          <a:endParaRPr lang="ro-RO"/>
        </a:p>
      </dgm:t>
    </dgm:pt>
    <dgm:pt modelId="{42D2AA3C-E8AD-42DC-A558-3E7144AFD580}" type="sibTrans" cxnId="{C840216E-A756-4F1F-AA71-6D4C52E3044F}">
      <dgm:prSet/>
      <dgm:spPr/>
      <dgm:t>
        <a:bodyPr/>
        <a:lstStyle/>
        <a:p>
          <a:endParaRPr lang="ro-RO"/>
        </a:p>
      </dgm:t>
    </dgm:pt>
    <dgm:pt modelId="{7387F5CB-2D23-4547-B770-F799FC70019B}">
      <dgm:prSet phldrT="[Text]" phldr="1" custLinFactX="-100000" custLinFactNeighborX="-128675" custLinFactNeighborY="-30231"/>
      <dgm:spPr/>
      <dgm:t>
        <a:bodyPr/>
        <a:lstStyle/>
        <a:p>
          <a:endParaRPr lang="ro-RO" dirty="0"/>
        </a:p>
      </dgm:t>
    </dgm:pt>
    <dgm:pt modelId="{F4A3EE21-42CD-484C-AC50-06484C622EE2}" type="parTrans" cxnId="{938CABF2-3ABA-4C28-8053-F5E6F243CC20}">
      <dgm:prSet/>
      <dgm:spPr/>
      <dgm:t>
        <a:bodyPr/>
        <a:lstStyle/>
        <a:p>
          <a:endParaRPr lang="ro-RO"/>
        </a:p>
      </dgm:t>
    </dgm:pt>
    <dgm:pt modelId="{68629B61-11BF-44DC-A30C-4A3F9253FA97}" type="sibTrans" cxnId="{938CABF2-3ABA-4C28-8053-F5E6F243CC20}">
      <dgm:prSet/>
      <dgm:spPr/>
      <dgm:t>
        <a:bodyPr/>
        <a:lstStyle/>
        <a:p>
          <a:endParaRPr lang="ro-RO"/>
        </a:p>
      </dgm:t>
    </dgm:pt>
    <dgm:pt modelId="{66C115BB-8CD5-4847-9EC3-C2E2B6FA1720}">
      <dgm:prSet/>
      <dgm:spPr/>
      <dgm:t>
        <a:bodyPr/>
        <a:lstStyle/>
        <a:p>
          <a:endParaRPr lang="ro-RO"/>
        </a:p>
      </dgm:t>
    </dgm:pt>
    <dgm:pt modelId="{9CB1D322-BBD4-4D34-B12C-773EC544B6C3}" type="parTrans" cxnId="{90384047-9135-432A-B853-D1E3A5D72F3D}">
      <dgm:prSet/>
      <dgm:spPr/>
      <dgm:t>
        <a:bodyPr/>
        <a:lstStyle/>
        <a:p>
          <a:endParaRPr lang="ro-RO"/>
        </a:p>
      </dgm:t>
    </dgm:pt>
    <dgm:pt modelId="{883126C4-ACA7-4D4A-9C59-034E90A557F5}" type="sibTrans" cxnId="{90384047-9135-432A-B853-D1E3A5D72F3D}">
      <dgm:prSet/>
      <dgm:spPr/>
      <dgm:t>
        <a:bodyPr/>
        <a:lstStyle/>
        <a:p>
          <a:endParaRPr lang="ro-RO"/>
        </a:p>
      </dgm:t>
    </dgm:pt>
    <dgm:pt modelId="{79B2CDF6-1014-43B5-AE67-F649DCAA54B8}">
      <dgm:prSet/>
      <dgm:spPr/>
      <dgm:t>
        <a:bodyPr/>
        <a:lstStyle/>
        <a:p>
          <a:endParaRPr lang="ro-RO"/>
        </a:p>
      </dgm:t>
    </dgm:pt>
    <dgm:pt modelId="{F0F75AD3-1077-488C-9277-51FFDEA6CF7E}" type="parTrans" cxnId="{95185D01-8942-49CE-9361-6CBC361E502A}">
      <dgm:prSet/>
      <dgm:spPr/>
      <dgm:t>
        <a:bodyPr/>
        <a:lstStyle/>
        <a:p>
          <a:endParaRPr lang="ro-RO"/>
        </a:p>
      </dgm:t>
    </dgm:pt>
    <dgm:pt modelId="{97CE8DDF-A3DF-41B0-A093-659D0DF26D09}" type="sibTrans" cxnId="{95185D01-8942-49CE-9361-6CBC361E502A}">
      <dgm:prSet/>
      <dgm:spPr/>
      <dgm:t>
        <a:bodyPr/>
        <a:lstStyle/>
        <a:p>
          <a:endParaRPr lang="ro-RO"/>
        </a:p>
      </dgm:t>
    </dgm:pt>
    <dgm:pt modelId="{9FCA83E6-B07F-45C6-90A1-CF34ABD68D25}">
      <dgm:prSet phldrT="[Text]" phldr="1" custLinFactX="-100000" custLinFactNeighborX="-128675" custLinFactNeighborY="-30231"/>
      <dgm:spPr/>
      <dgm:t>
        <a:bodyPr/>
        <a:lstStyle/>
        <a:p>
          <a:endParaRPr lang="ro-RO" dirty="0"/>
        </a:p>
      </dgm:t>
    </dgm:pt>
    <dgm:pt modelId="{4DDA6656-4E05-479F-A76D-0AF15378C64D}" type="parTrans" cxnId="{742823E2-61AA-452E-A467-85653206F371}">
      <dgm:prSet/>
      <dgm:spPr/>
      <dgm:t>
        <a:bodyPr/>
        <a:lstStyle/>
        <a:p>
          <a:endParaRPr lang="ro-RO"/>
        </a:p>
      </dgm:t>
    </dgm:pt>
    <dgm:pt modelId="{9EABBB5A-792D-4063-9B37-D2F252BB938B}" type="sibTrans" cxnId="{742823E2-61AA-452E-A467-85653206F371}">
      <dgm:prSet/>
      <dgm:spPr/>
      <dgm:t>
        <a:bodyPr/>
        <a:lstStyle/>
        <a:p>
          <a:endParaRPr lang="ro-RO"/>
        </a:p>
      </dgm:t>
    </dgm:pt>
    <dgm:pt modelId="{9161BC28-32FA-4D93-858E-B303E4F4CFA8}">
      <dgm:prSet phldrT="[Text]" phldr="1" custLinFactX="-100000" custLinFactNeighborX="-128675" custLinFactNeighborY="-30231"/>
      <dgm:spPr/>
      <dgm:t>
        <a:bodyPr/>
        <a:lstStyle/>
        <a:p>
          <a:endParaRPr lang="ro-RO" dirty="0"/>
        </a:p>
      </dgm:t>
    </dgm:pt>
    <dgm:pt modelId="{D3052AB1-B11D-49BF-AAED-E1F91B423544}" type="parTrans" cxnId="{DA180252-2CFB-4D09-9BE8-74E3761AACF7}">
      <dgm:prSet/>
      <dgm:spPr/>
      <dgm:t>
        <a:bodyPr/>
        <a:lstStyle/>
        <a:p>
          <a:endParaRPr lang="ro-RO"/>
        </a:p>
      </dgm:t>
    </dgm:pt>
    <dgm:pt modelId="{AF174C32-39A7-4BE7-B404-1E1CBE8A3ED6}" type="sibTrans" cxnId="{DA180252-2CFB-4D09-9BE8-74E3761AACF7}">
      <dgm:prSet/>
      <dgm:spPr/>
      <dgm:t>
        <a:bodyPr/>
        <a:lstStyle/>
        <a:p>
          <a:endParaRPr lang="ro-RO"/>
        </a:p>
      </dgm:t>
    </dgm:pt>
    <dgm:pt modelId="{23585F15-959C-4529-967D-90572397E0AE}" type="pres">
      <dgm:prSet presAssocID="{32C76A72-E0F4-4C97-B400-AB5CE6676AB2}" presName="arrowDiagram" presStyleCnt="0">
        <dgm:presLayoutVars>
          <dgm:chMax val="5"/>
          <dgm:dir/>
          <dgm:resizeHandles val="exact"/>
        </dgm:presLayoutVars>
      </dgm:prSet>
      <dgm:spPr/>
      <dgm:t>
        <a:bodyPr/>
        <a:lstStyle/>
        <a:p>
          <a:endParaRPr lang="ro-RO"/>
        </a:p>
      </dgm:t>
    </dgm:pt>
    <dgm:pt modelId="{EF11A5E2-6B1A-40BD-ACDA-1C01FD4083B7}" type="pres">
      <dgm:prSet presAssocID="{32C76A72-E0F4-4C97-B400-AB5CE6676AB2}" presName="arrow" presStyleLbl="bgShp" presStyleIdx="0" presStyleCnt="1" custScaleX="84967" custScaleY="43522" custLinFactNeighborX="-40874" custLinFactNeighborY="-18199"/>
      <dgm:spPr/>
    </dgm:pt>
    <dgm:pt modelId="{D15194FD-E4D7-4B2E-8239-77087B9CC399}" type="pres">
      <dgm:prSet presAssocID="{32C76A72-E0F4-4C97-B400-AB5CE6676AB2}" presName="arrowDiagram5" presStyleCnt="0"/>
      <dgm:spPr/>
    </dgm:pt>
    <dgm:pt modelId="{3A61E1EB-CF42-492A-A101-8603CF886BCB}" type="pres">
      <dgm:prSet presAssocID="{5A5EA0CD-C267-4411-BD81-C80A0A5549B5}" presName="bullet5a" presStyleLbl="node1" presStyleIdx="0" presStyleCnt="5" custLinFactX="-700000" custLinFactY="-306071" custLinFactNeighborX="-712142" custLinFactNeighborY="-400000"/>
      <dgm:spPr/>
    </dgm:pt>
    <dgm:pt modelId="{CBCE9D32-A81D-4E38-8CBD-0D2CF0D10EE9}" type="pres">
      <dgm:prSet presAssocID="{5A5EA0CD-C267-4411-BD81-C80A0A5549B5}" presName="textBox5a" presStyleLbl="revTx" presStyleIdx="0" presStyleCnt="5" custLinFactX="-100000" custLinFactY="-10539" custLinFactNeighborX="-158780" custLinFactNeighborY="-100000">
        <dgm:presLayoutVars>
          <dgm:bulletEnabled val="1"/>
        </dgm:presLayoutVars>
      </dgm:prSet>
      <dgm:spPr/>
      <dgm:t>
        <a:bodyPr/>
        <a:lstStyle/>
        <a:p>
          <a:endParaRPr lang="ro-RO"/>
        </a:p>
      </dgm:t>
    </dgm:pt>
    <dgm:pt modelId="{5CE543DA-EBF9-44A4-A298-F131057C56D8}" type="pres">
      <dgm:prSet presAssocID="{BED008C6-EA63-40C5-8641-C1C3F929F75B}" presName="bullet5b" presStyleLbl="node1" presStyleIdx="1" presStyleCnt="5" custLinFactX="-500000" custLinFactY="-100000" custLinFactNeighborX="-548809" custLinFactNeighborY="-170660"/>
      <dgm:spPr/>
    </dgm:pt>
    <dgm:pt modelId="{49F08197-A8C8-4238-BB67-FC1FED1258A3}" type="pres">
      <dgm:prSet presAssocID="{BED008C6-EA63-40C5-8641-C1C3F929F75B}" presName="textBox5b" presStyleLbl="revTx" presStyleIdx="1" presStyleCnt="5" custLinFactX="-100000" custLinFactNeighborX="-128675" custLinFactNeighborY="-30231">
        <dgm:presLayoutVars>
          <dgm:bulletEnabled val="1"/>
        </dgm:presLayoutVars>
      </dgm:prSet>
      <dgm:spPr/>
      <dgm:t>
        <a:bodyPr/>
        <a:lstStyle/>
        <a:p>
          <a:endParaRPr lang="ro-RO"/>
        </a:p>
      </dgm:t>
    </dgm:pt>
    <dgm:pt modelId="{41519D48-75E1-4F1E-903B-D48BBFDD2D2E}" type="pres">
      <dgm:prSet presAssocID="{ACA3F984-FE4D-476C-9C28-ADDC9F1EF90F}" presName="bullet5c" presStyleLbl="node1" presStyleIdx="2" presStyleCnt="5" custLinFactX="-400000" custLinFactY="-60700" custLinFactNeighborX="-408181" custLinFactNeighborY="-100000"/>
      <dgm:spPr/>
    </dgm:pt>
    <dgm:pt modelId="{316EECE5-C253-4493-9FA1-62AE51DD7980}" type="pres">
      <dgm:prSet presAssocID="{ACA3F984-FE4D-476C-9C28-ADDC9F1EF90F}" presName="textBox5c" presStyleLbl="revTx" presStyleIdx="2" presStyleCnt="5">
        <dgm:presLayoutVars>
          <dgm:bulletEnabled val="1"/>
        </dgm:presLayoutVars>
      </dgm:prSet>
      <dgm:spPr/>
      <dgm:t>
        <a:bodyPr/>
        <a:lstStyle/>
        <a:p>
          <a:endParaRPr lang="ro-RO"/>
        </a:p>
      </dgm:t>
    </dgm:pt>
    <dgm:pt modelId="{3CE193CC-5206-46CA-BC31-61819C07812D}" type="pres">
      <dgm:prSet presAssocID="{AEE3542D-7D0D-482E-B42C-4BFB27084687}" presName="bullet5d" presStyleLbl="node1" presStyleIdx="3" presStyleCnt="5" custLinFactX="-300000" custLinFactNeighborX="-379166" custLinFactNeighborY="-97900"/>
      <dgm:spPr/>
    </dgm:pt>
    <dgm:pt modelId="{6D9958EB-001F-4A17-9466-48F8B0F141C7}" type="pres">
      <dgm:prSet presAssocID="{AEE3542D-7D0D-482E-B42C-4BFB27084687}" presName="textBox5d" presStyleLbl="revTx" presStyleIdx="3" presStyleCnt="5" custLinFactX="-112613" custLinFactNeighborX="-200000" custLinFactNeighborY="5417">
        <dgm:presLayoutVars>
          <dgm:bulletEnabled val="1"/>
        </dgm:presLayoutVars>
      </dgm:prSet>
      <dgm:spPr/>
      <dgm:t>
        <a:bodyPr/>
        <a:lstStyle/>
        <a:p>
          <a:endParaRPr lang="ro-RO"/>
        </a:p>
      </dgm:t>
    </dgm:pt>
    <dgm:pt modelId="{BF62F2C3-8E34-491D-B9C3-5AD897783334}" type="pres">
      <dgm:prSet presAssocID="{1DF0B1B5-2A6B-48CC-BC2D-FF1E83EC44AF}" presName="bullet5e" presStyleLbl="node1" presStyleIdx="4" presStyleCnt="5" custLinFactX="-235542" custLinFactNeighborX="-300000" custLinFactNeighborY="-60985"/>
      <dgm:spPr/>
    </dgm:pt>
    <dgm:pt modelId="{35FAFCBE-1B16-4840-8DA7-6E09231CA5E6}" type="pres">
      <dgm:prSet presAssocID="{1DF0B1B5-2A6B-48CC-BC2D-FF1E83EC44AF}" presName="textBox5e" presStyleLbl="revTx" presStyleIdx="4" presStyleCnt="5" custLinFactX="-139002" custLinFactNeighborX="-200000" custLinFactNeighborY="6873">
        <dgm:presLayoutVars>
          <dgm:bulletEnabled val="1"/>
        </dgm:presLayoutVars>
      </dgm:prSet>
      <dgm:spPr/>
      <dgm:t>
        <a:bodyPr/>
        <a:lstStyle/>
        <a:p>
          <a:endParaRPr lang="ro-RO"/>
        </a:p>
      </dgm:t>
    </dgm:pt>
  </dgm:ptLst>
  <dgm:cxnLst>
    <dgm:cxn modelId="{4788C723-EE8D-4C2E-A35B-7296B8923F24}" type="presOf" srcId="{5A5EA0CD-C267-4411-BD81-C80A0A5549B5}" destId="{CBCE9D32-A81D-4E38-8CBD-0D2CF0D10EE9}" srcOrd="0" destOrd="0" presId="urn:microsoft.com/office/officeart/2005/8/layout/arrow2"/>
    <dgm:cxn modelId="{90384047-9135-432A-B853-D1E3A5D72F3D}" srcId="{32C76A72-E0F4-4C97-B400-AB5CE6676AB2}" destId="{66C115BB-8CD5-4847-9EC3-C2E2B6FA1720}" srcOrd="7" destOrd="0" parTransId="{9CB1D322-BBD4-4D34-B12C-773EC544B6C3}" sibTransId="{883126C4-ACA7-4D4A-9C59-034E90A557F5}"/>
    <dgm:cxn modelId="{889D773C-3825-4181-87C9-D2FF039E5BE7}" srcId="{32C76A72-E0F4-4C97-B400-AB5CE6676AB2}" destId="{1DF0B1B5-2A6B-48CC-BC2D-FF1E83EC44AF}" srcOrd="4" destOrd="0" parTransId="{B43DDB8E-E186-49AA-9D38-8D2CCCB06FE6}" sibTransId="{1DC84F9D-86DE-4988-86D5-E45481233A43}"/>
    <dgm:cxn modelId="{95185D01-8942-49CE-9361-6CBC361E502A}" srcId="{32C76A72-E0F4-4C97-B400-AB5CE6676AB2}" destId="{79B2CDF6-1014-43B5-AE67-F649DCAA54B8}" srcOrd="8" destOrd="0" parTransId="{F0F75AD3-1077-488C-9277-51FFDEA6CF7E}" sibTransId="{97CE8DDF-A3DF-41B0-A093-659D0DF26D09}"/>
    <dgm:cxn modelId="{938CABF2-3ABA-4C28-8053-F5E6F243CC20}" srcId="{32C76A72-E0F4-4C97-B400-AB5CE6676AB2}" destId="{7387F5CB-2D23-4547-B770-F799FC70019B}" srcOrd="6" destOrd="0" parTransId="{F4A3EE21-42CD-484C-AC50-06484C622EE2}" sibTransId="{68629B61-11BF-44DC-A30C-4A3F9253FA97}"/>
    <dgm:cxn modelId="{C2847D82-C507-4E15-8A85-3E64496DF20C}" srcId="{32C76A72-E0F4-4C97-B400-AB5CE6676AB2}" destId="{5A5EA0CD-C267-4411-BD81-C80A0A5549B5}" srcOrd="0" destOrd="0" parTransId="{2A427D3B-2E9A-4798-8A99-346B7F9D2A7D}" sibTransId="{5B00D2EB-50F1-4940-8E56-13E6785CFA80}"/>
    <dgm:cxn modelId="{58C22641-19F8-4C2D-BE46-F08800634C67}" type="presOf" srcId="{AEE3542D-7D0D-482E-B42C-4BFB27084687}" destId="{6D9958EB-001F-4A17-9466-48F8B0F141C7}" srcOrd="0" destOrd="0" presId="urn:microsoft.com/office/officeart/2005/8/layout/arrow2"/>
    <dgm:cxn modelId="{72E0554D-442A-4BF5-956A-097F692BE26E}" type="presOf" srcId="{32C76A72-E0F4-4C97-B400-AB5CE6676AB2}" destId="{23585F15-959C-4529-967D-90572397E0AE}" srcOrd="0" destOrd="0" presId="urn:microsoft.com/office/officeart/2005/8/layout/arrow2"/>
    <dgm:cxn modelId="{ECF47C14-216C-4D3E-9AB7-ECA1672BE98B}" srcId="{32C76A72-E0F4-4C97-B400-AB5CE6676AB2}" destId="{ACA3F984-FE4D-476C-9C28-ADDC9F1EF90F}" srcOrd="2" destOrd="0" parTransId="{010AEEDA-05DE-494D-86B1-DA963FA531BB}" sibTransId="{81D5361A-85FF-4B19-A9C9-2B8C351E69F8}"/>
    <dgm:cxn modelId="{DA180252-2CFB-4D09-9BE8-74E3761AACF7}" srcId="{32C76A72-E0F4-4C97-B400-AB5CE6676AB2}" destId="{9161BC28-32FA-4D93-858E-B303E4F4CFA8}" srcOrd="10" destOrd="0" parTransId="{D3052AB1-B11D-49BF-AAED-E1F91B423544}" sibTransId="{AF174C32-39A7-4BE7-B404-1E1CBE8A3ED6}"/>
    <dgm:cxn modelId="{A65844C1-18AC-4ED8-A39E-795396A15241}" type="presOf" srcId="{1DF0B1B5-2A6B-48CC-BC2D-FF1E83EC44AF}" destId="{35FAFCBE-1B16-4840-8DA7-6E09231CA5E6}" srcOrd="0" destOrd="0" presId="urn:microsoft.com/office/officeart/2005/8/layout/arrow2"/>
    <dgm:cxn modelId="{C840216E-A756-4F1F-AA71-6D4C52E3044F}" srcId="{32C76A72-E0F4-4C97-B400-AB5CE6676AB2}" destId="{427A15B3-E4C6-4C31-8542-0FB60AC89493}" srcOrd="5" destOrd="0" parTransId="{259DD37B-0073-4952-88FC-96924114BBD9}" sibTransId="{42D2AA3C-E8AD-42DC-A558-3E7144AFD580}"/>
    <dgm:cxn modelId="{742823E2-61AA-452E-A467-85653206F371}" srcId="{32C76A72-E0F4-4C97-B400-AB5CE6676AB2}" destId="{9FCA83E6-B07F-45C6-90A1-CF34ABD68D25}" srcOrd="9" destOrd="0" parTransId="{4DDA6656-4E05-479F-A76D-0AF15378C64D}" sibTransId="{9EABBB5A-792D-4063-9B37-D2F252BB938B}"/>
    <dgm:cxn modelId="{0E1B76C0-8EC8-4FE9-A330-4191E1BD9E5A}" type="presOf" srcId="{ACA3F984-FE4D-476C-9C28-ADDC9F1EF90F}" destId="{316EECE5-C253-4493-9FA1-62AE51DD7980}" srcOrd="0" destOrd="0" presId="urn:microsoft.com/office/officeart/2005/8/layout/arrow2"/>
    <dgm:cxn modelId="{DED23C13-0645-4AE2-BA46-10CE1BF62A36}" srcId="{32C76A72-E0F4-4C97-B400-AB5CE6676AB2}" destId="{AEE3542D-7D0D-482E-B42C-4BFB27084687}" srcOrd="3" destOrd="0" parTransId="{E7ECE08C-E9FB-4313-8016-EB358C108ABD}" sibTransId="{CB0138F6-09A8-4596-8632-6DCC7A925368}"/>
    <dgm:cxn modelId="{608317C8-8179-47B6-A761-19668A4564DC}" srcId="{32C76A72-E0F4-4C97-B400-AB5CE6676AB2}" destId="{BED008C6-EA63-40C5-8641-C1C3F929F75B}" srcOrd="1" destOrd="0" parTransId="{C22523C8-333B-46E1-B928-EFEB363D53A3}" sibTransId="{ECD5D21E-42F1-41D7-978A-1FFE031970DD}"/>
    <dgm:cxn modelId="{0D883383-5F81-4B4D-BED8-906B0D18BB0B}" type="presOf" srcId="{BED008C6-EA63-40C5-8641-C1C3F929F75B}" destId="{49F08197-A8C8-4238-BB67-FC1FED1258A3}" srcOrd="0" destOrd="0" presId="urn:microsoft.com/office/officeart/2005/8/layout/arrow2"/>
    <dgm:cxn modelId="{6FFF65DF-5CBB-4E4E-A8ED-681C5281BCED}" type="presParOf" srcId="{23585F15-959C-4529-967D-90572397E0AE}" destId="{EF11A5E2-6B1A-40BD-ACDA-1C01FD4083B7}" srcOrd="0" destOrd="0" presId="urn:microsoft.com/office/officeart/2005/8/layout/arrow2"/>
    <dgm:cxn modelId="{9A23D3F4-A6CC-4DE7-B8E8-8CB948953925}" type="presParOf" srcId="{23585F15-959C-4529-967D-90572397E0AE}" destId="{D15194FD-E4D7-4B2E-8239-77087B9CC399}" srcOrd="1" destOrd="0" presId="urn:microsoft.com/office/officeart/2005/8/layout/arrow2"/>
    <dgm:cxn modelId="{FC3F7FFC-5D94-4992-B602-05962312B171}" type="presParOf" srcId="{D15194FD-E4D7-4B2E-8239-77087B9CC399}" destId="{3A61E1EB-CF42-492A-A101-8603CF886BCB}" srcOrd="0" destOrd="0" presId="urn:microsoft.com/office/officeart/2005/8/layout/arrow2"/>
    <dgm:cxn modelId="{2F25CA36-3618-412C-BC2C-A58730380087}" type="presParOf" srcId="{D15194FD-E4D7-4B2E-8239-77087B9CC399}" destId="{CBCE9D32-A81D-4E38-8CBD-0D2CF0D10EE9}" srcOrd="1" destOrd="0" presId="urn:microsoft.com/office/officeart/2005/8/layout/arrow2"/>
    <dgm:cxn modelId="{E26E8295-597A-4803-AEAF-E85A9A8B07C6}" type="presParOf" srcId="{D15194FD-E4D7-4B2E-8239-77087B9CC399}" destId="{5CE543DA-EBF9-44A4-A298-F131057C56D8}" srcOrd="2" destOrd="0" presId="urn:microsoft.com/office/officeart/2005/8/layout/arrow2"/>
    <dgm:cxn modelId="{9D5B7CD8-11B8-41F5-A27D-FB1809FD9542}" type="presParOf" srcId="{D15194FD-E4D7-4B2E-8239-77087B9CC399}" destId="{49F08197-A8C8-4238-BB67-FC1FED1258A3}" srcOrd="3" destOrd="0" presId="urn:microsoft.com/office/officeart/2005/8/layout/arrow2"/>
    <dgm:cxn modelId="{A98BA8FA-80A7-4A91-8232-C3E13A996FDE}" type="presParOf" srcId="{D15194FD-E4D7-4B2E-8239-77087B9CC399}" destId="{41519D48-75E1-4F1E-903B-D48BBFDD2D2E}" srcOrd="4" destOrd="0" presId="urn:microsoft.com/office/officeart/2005/8/layout/arrow2"/>
    <dgm:cxn modelId="{380D7668-D1C1-47A6-8CA4-A84F6832F41C}" type="presParOf" srcId="{D15194FD-E4D7-4B2E-8239-77087B9CC399}" destId="{316EECE5-C253-4493-9FA1-62AE51DD7980}" srcOrd="5" destOrd="0" presId="urn:microsoft.com/office/officeart/2005/8/layout/arrow2"/>
    <dgm:cxn modelId="{3922C6AE-5F10-47D0-8A74-2EEA5C66C7AF}" type="presParOf" srcId="{D15194FD-E4D7-4B2E-8239-77087B9CC399}" destId="{3CE193CC-5206-46CA-BC31-61819C07812D}" srcOrd="6" destOrd="0" presId="urn:microsoft.com/office/officeart/2005/8/layout/arrow2"/>
    <dgm:cxn modelId="{7A92B8F6-C76B-448E-8A43-37C8E1D883EF}" type="presParOf" srcId="{D15194FD-E4D7-4B2E-8239-77087B9CC399}" destId="{6D9958EB-001F-4A17-9466-48F8B0F141C7}" srcOrd="7" destOrd="0" presId="urn:microsoft.com/office/officeart/2005/8/layout/arrow2"/>
    <dgm:cxn modelId="{0EAD8E9E-2959-4EEE-B373-444A12030E79}" type="presParOf" srcId="{D15194FD-E4D7-4B2E-8239-77087B9CC399}" destId="{BF62F2C3-8E34-491D-B9C3-5AD897783334}" srcOrd="8" destOrd="0" presId="urn:microsoft.com/office/officeart/2005/8/layout/arrow2"/>
    <dgm:cxn modelId="{D0D5C78E-CC23-4606-8B0D-EC594CF04DF8}" type="presParOf" srcId="{D15194FD-E4D7-4B2E-8239-77087B9CC399}" destId="{35FAFCBE-1B16-4840-8DA7-6E09231CA5E6}"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C76A72-E0F4-4C97-B400-AB5CE6676AB2}"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ro-RO"/>
        </a:p>
      </dgm:t>
    </dgm:pt>
    <dgm:pt modelId="{BED008C6-EA63-40C5-8641-C1C3F929F75B}">
      <dgm:prSet phldrT="[Text]"/>
      <dgm:spPr/>
      <dgm:t>
        <a:bodyPr/>
        <a:lstStyle/>
        <a:p>
          <a:r>
            <a:rPr lang="en-US" b="0" dirty="0" smtClean="0">
              <a:solidFill>
                <a:schemeClr val="tx1"/>
              </a:solidFill>
            </a:rPr>
            <a:t>Terms of reference</a:t>
          </a:r>
          <a:endParaRPr lang="ro-RO" b="0" dirty="0">
            <a:solidFill>
              <a:schemeClr val="tx1"/>
            </a:solidFill>
          </a:endParaRPr>
        </a:p>
      </dgm:t>
    </dgm:pt>
    <dgm:pt modelId="{C22523C8-333B-46E1-B928-EFEB363D53A3}" type="parTrans" cxnId="{608317C8-8179-47B6-A761-19668A4564DC}">
      <dgm:prSet/>
      <dgm:spPr/>
      <dgm:t>
        <a:bodyPr/>
        <a:lstStyle/>
        <a:p>
          <a:endParaRPr lang="ro-RO"/>
        </a:p>
      </dgm:t>
    </dgm:pt>
    <dgm:pt modelId="{ECD5D21E-42F1-41D7-978A-1FFE031970DD}" type="sibTrans" cxnId="{608317C8-8179-47B6-A761-19668A4564DC}">
      <dgm:prSet/>
      <dgm:spPr/>
      <dgm:t>
        <a:bodyPr/>
        <a:lstStyle/>
        <a:p>
          <a:endParaRPr lang="ro-RO"/>
        </a:p>
      </dgm:t>
    </dgm:pt>
    <dgm:pt modelId="{AEE3542D-7D0D-482E-B42C-4BFB27084687}">
      <dgm:prSet phldrT="[Text]"/>
      <dgm:spPr/>
      <dgm:t>
        <a:bodyPr/>
        <a:lstStyle/>
        <a:p>
          <a:r>
            <a:rPr lang="en-US" b="0" dirty="0" smtClean="0">
              <a:solidFill>
                <a:schemeClr val="tx1"/>
              </a:solidFill>
            </a:rPr>
            <a:t>Evaluation methodology</a:t>
          </a:r>
          <a:endParaRPr lang="ro-RO" b="0" dirty="0">
            <a:solidFill>
              <a:schemeClr val="tx1"/>
            </a:solidFill>
          </a:endParaRPr>
        </a:p>
      </dgm:t>
    </dgm:pt>
    <dgm:pt modelId="{E7ECE08C-E9FB-4313-8016-EB358C108ABD}" type="parTrans" cxnId="{DED23C13-0645-4AE2-BA46-10CE1BF62A36}">
      <dgm:prSet/>
      <dgm:spPr/>
      <dgm:t>
        <a:bodyPr/>
        <a:lstStyle/>
        <a:p>
          <a:endParaRPr lang="ro-RO"/>
        </a:p>
      </dgm:t>
    </dgm:pt>
    <dgm:pt modelId="{CB0138F6-09A8-4596-8632-6DCC7A925368}" type="sibTrans" cxnId="{DED23C13-0645-4AE2-BA46-10CE1BF62A36}">
      <dgm:prSet/>
      <dgm:spPr/>
      <dgm:t>
        <a:bodyPr/>
        <a:lstStyle/>
        <a:p>
          <a:endParaRPr lang="ro-RO"/>
        </a:p>
      </dgm:t>
    </dgm:pt>
    <dgm:pt modelId="{1DF0B1B5-2A6B-48CC-BC2D-FF1E83EC44AF}">
      <dgm:prSet phldrT="[Text]"/>
      <dgm:spPr/>
      <dgm:t>
        <a:bodyPr/>
        <a:lstStyle/>
        <a:p>
          <a:r>
            <a:rPr lang="en-US" b="0" dirty="0" smtClean="0">
              <a:solidFill>
                <a:schemeClr val="tx1"/>
              </a:solidFill>
            </a:rPr>
            <a:t>Evaluation report</a:t>
          </a:r>
          <a:endParaRPr lang="ro-RO" b="0" dirty="0">
            <a:solidFill>
              <a:schemeClr val="tx1"/>
            </a:solidFill>
          </a:endParaRPr>
        </a:p>
      </dgm:t>
    </dgm:pt>
    <dgm:pt modelId="{B43DDB8E-E186-49AA-9D38-8D2CCCB06FE6}" type="parTrans" cxnId="{889D773C-3825-4181-87C9-D2FF039E5BE7}">
      <dgm:prSet/>
      <dgm:spPr/>
      <dgm:t>
        <a:bodyPr/>
        <a:lstStyle/>
        <a:p>
          <a:endParaRPr lang="ro-RO"/>
        </a:p>
      </dgm:t>
    </dgm:pt>
    <dgm:pt modelId="{1DC84F9D-86DE-4988-86D5-E45481233A43}" type="sibTrans" cxnId="{889D773C-3825-4181-87C9-D2FF039E5BE7}">
      <dgm:prSet/>
      <dgm:spPr/>
      <dgm:t>
        <a:bodyPr/>
        <a:lstStyle/>
        <a:p>
          <a:endParaRPr lang="ro-RO"/>
        </a:p>
      </dgm:t>
    </dgm:pt>
    <dgm:pt modelId="{ACA3F984-FE4D-476C-9C28-ADDC9F1EF90F}">
      <dgm:prSet/>
      <dgm:spPr/>
      <dgm:t>
        <a:bodyPr/>
        <a:lstStyle/>
        <a:p>
          <a:endParaRPr lang="ro-RO"/>
        </a:p>
      </dgm:t>
    </dgm:pt>
    <dgm:pt modelId="{010AEEDA-05DE-494D-86B1-DA963FA531BB}" type="parTrans" cxnId="{ECF47C14-216C-4D3E-9AB7-ECA1672BE98B}">
      <dgm:prSet/>
      <dgm:spPr/>
      <dgm:t>
        <a:bodyPr/>
        <a:lstStyle/>
        <a:p>
          <a:endParaRPr lang="ro-RO"/>
        </a:p>
      </dgm:t>
    </dgm:pt>
    <dgm:pt modelId="{81D5361A-85FF-4B19-A9C9-2B8C351E69F8}" type="sibTrans" cxnId="{ECF47C14-216C-4D3E-9AB7-ECA1672BE98B}">
      <dgm:prSet/>
      <dgm:spPr/>
      <dgm:t>
        <a:bodyPr/>
        <a:lstStyle/>
        <a:p>
          <a:endParaRPr lang="ro-RO"/>
        </a:p>
      </dgm:t>
    </dgm:pt>
    <dgm:pt modelId="{5A5EA0CD-C267-4411-BD81-C80A0A5549B5}">
      <dgm:prSet/>
      <dgm:spPr/>
      <dgm:t>
        <a:bodyPr/>
        <a:lstStyle/>
        <a:p>
          <a:endParaRPr lang="ro-RO"/>
        </a:p>
      </dgm:t>
    </dgm:pt>
    <dgm:pt modelId="{2A427D3B-2E9A-4798-8A99-346B7F9D2A7D}" type="parTrans" cxnId="{C2847D82-C507-4E15-8A85-3E64496DF20C}">
      <dgm:prSet/>
      <dgm:spPr/>
      <dgm:t>
        <a:bodyPr/>
        <a:lstStyle/>
        <a:p>
          <a:endParaRPr lang="ro-RO"/>
        </a:p>
      </dgm:t>
    </dgm:pt>
    <dgm:pt modelId="{5B00D2EB-50F1-4940-8E56-13E6785CFA80}" type="sibTrans" cxnId="{C2847D82-C507-4E15-8A85-3E64496DF20C}">
      <dgm:prSet/>
      <dgm:spPr/>
      <dgm:t>
        <a:bodyPr/>
        <a:lstStyle/>
        <a:p>
          <a:endParaRPr lang="ro-RO"/>
        </a:p>
      </dgm:t>
    </dgm:pt>
    <dgm:pt modelId="{427A15B3-E4C6-4C31-8542-0FB60AC89493}">
      <dgm:prSet phldrT="[Text]" phldr="1" custLinFactX="-100000" custLinFactNeighborX="-128675" custLinFactNeighborY="-30231"/>
      <dgm:spPr/>
      <dgm:t>
        <a:bodyPr/>
        <a:lstStyle/>
        <a:p>
          <a:endParaRPr lang="ro-RO" dirty="0"/>
        </a:p>
      </dgm:t>
    </dgm:pt>
    <dgm:pt modelId="{259DD37B-0073-4952-88FC-96924114BBD9}" type="parTrans" cxnId="{C840216E-A756-4F1F-AA71-6D4C52E3044F}">
      <dgm:prSet/>
      <dgm:spPr/>
      <dgm:t>
        <a:bodyPr/>
        <a:lstStyle/>
        <a:p>
          <a:endParaRPr lang="ro-RO"/>
        </a:p>
      </dgm:t>
    </dgm:pt>
    <dgm:pt modelId="{42D2AA3C-E8AD-42DC-A558-3E7144AFD580}" type="sibTrans" cxnId="{C840216E-A756-4F1F-AA71-6D4C52E3044F}">
      <dgm:prSet/>
      <dgm:spPr/>
      <dgm:t>
        <a:bodyPr/>
        <a:lstStyle/>
        <a:p>
          <a:endParaRPr lang="ro-RO"/>
        </a:p>
      </dgm:t>
    </dgm:pt>
    <dgm:pt modelId="{7387F5CB-2D23-4547-B770-F799FC70019B}">
      <dgm:prSet phldrT="[Text]" phldr="1" custLinFactX="-100000" custLinFactNeighborX="-128675" custLinFactNeighborY="-30231"/>
      <dgm:spPr/>
      <dgm:t>
        <a:bodyPr/>
        <a:lstStyle/>
        <a:p>
          <a:endParaRPr lang="ro-RO" dirty="0"/>
        </a:p>
      </dgm:t>
    </dgm:pt>
    <dgm:pt modelId="{F4A3EE21-42CD-484C-AC50-06484C622EE2}" type="parTrans" cxnId="{938CABF2-3ABA-4C28-8053-F5E6F243CC20}">
      <dgm:prSet/>
      <dgm:spPr/>
      <dgm:t>
        <a:bodyPr/>
        <a:lstStyle/>
        <a:p>
          <a:endParaRPr lang="ro-RO"/>
        </a:p>
      </dgm:t>
    </dgm:pt>
    <dgm:pt modelId="{68629B61-11BF-44DC-A30C-4A3F9253FA97}" type="sibTrans" cxnId="{938CABF2-3ABA-4C28-8053-F5E6F243CC20}">
      <dgm:prSet/>
      <dgm:spPr/>
      <dgm:t>
        <a:bodyPr/>
        <a:lstStyle/>
        <a:p>
          <a:endParaRPr lang="ro-RO"/>
        </a:p>
      </dgm:t>
    </dgm:pt>
    <dgm:pt modelId="{66C115BB-8CD5-4847-9EC3-C2E2B6FA1720}">
      <dgm:prSet/>
      <dgm:spPr/>
      <dgm:t>
        <a:bodyPr/>
        <a:lstStyle/>
        <a:p>
          <a:endParaRPr lang="ro-RO"/>
        </a:p>
      </dgm:t>
    </dgm:pt>
    <dgm:pt modelId="{9CB1D322-BBD4-4D34-B12C-773EC544B6C3}" type="parTrans" cxnId="{90384047-9135-432A-B853-D1E3A5D72F3D}">
      <dgm:prSet/>
      <dgm:spPr/>
      <dgm:t>
        <a:bodyPr/>
        <a:lstStyle/>
        <a:p>
          <a:endParaRPr lang="ro-RO"/>
        </a:p>
      </dgm:t>
    </dgm:pt>
    <dgm:pt modelId="{883126C4-ACA7-4D4A-9C59-034E90A557F5}" type="sibTrans" cxnId="{90384047-9135-432A-B853-D1E3A5D72F3D}">
      <dgm:prSet/>
      <dgm:spPr/>
      <dgm:t>
        <a:bodyPr/>
        <a:lstStyle/>
        <a:p>
          <a:endParaRPr lang="ro-RO"/>
        </a:p>
      </dgm:t>
    </dgm:pt>
    <dgm:pt modelId="{79B2CDF6-1014-43B5-AE67-F649DCAA54B8}">
      <dgm:prSet/>
      <dgm:spPr/>
      <dgm:t>
        <a:bodyPr/>
        <a:lstStyle/>
        <a:p>
          <a:endParaRPr lang="ro-RO"/>
        </a:p>
      </dgm:t>
    </dgm:pt>
    <dgm:pt modelId="{F0F75AD3-1077-488C-9277-51FFDEA6CF7E}" type="parTrans" cxnId="{95185D01-8942-49CE-9361-6CBC361E502A}">
      <dgm:prSet/>
      <dgm:spPr/>
      <dgm:t>
        <a:bodyPr/>
        <a:lstStyle/>
        <a:p>
          <a:endParaRPr lang="ro-RO"/>
        </a:p>
      </dgm:t>
    </dgm:pt>
    <dgm:pt modelId="{97CE8DDF-A3DF-41B0-A093-659D0DF26D09}" type="sibTrans" cxnId="{95185D01-8942-49CE-9361-6CBC361E502A}">
      <dgm:prSet/>
      <dgm:spPr/>
      <dgm:t>
        <a:bodyPr/>
        <a:lstStyle/>
        <a:p>
          <a:endParaRPr lang="ro-RO"/>
        </a:p>
      </dgm:t>
    </dgm:pt>
    <dgm:pt modelId="{9FCA83E6-B07F-45C6-90A1-CF34ABD68D25}">
      <dgm:prSet phldrT="[Text]" phldr="1" custLinFactX="-100000" custLinFactNeighborX="-128675" custLinFactNeighborY="-30231"/>
      <dgm:spPr/>
      <dgm:t>
        <a:bodyPr/>
        <a:lstStyle/>
        <a:p>
          <a:endParaRPr lang="ro-RO" dirty="0"/>
        </a:p>
      </dgm:t>
    </dgm:pt>
    <dgm:pt modelId="{4DDA6656-4E05-479F-A76D-0AF15378C64D}" type="parTrans" cxnId="{742823E2-61AA-452E-A467-85653206F371}">
      <dgm:prSet/>
      <dgm:spPr/>
      <dgm:t>
        <a:bodyPr/>
        <a:lstStyle/>
        <a:p>
          <a:endParaRPr lang="ro-RO"/>
        </a:p>
      </dgm:t>
    </dgm:pt>
    <dgm:pt modelId="{9EABBB5A-792D-4063-9B37-D2F252BB938B}" type="sibTrans" cxnId="{742823E2-61AA-452E-A467-85653206F371}">
      <dgm:prSet/>
      <dgm:spPr/>
      <dgm:t>
        <a:bodyPr/>
        <a:lstStyle/>
        <a:p>
          <a:endParaRPr lang="ro-RO"/>
        </a:p>
      </dgm:t>
    </dgm:pt>
    <dgm:pt modelId="{9161BC28-32FA-4D93-858E-B303E4F4CFA8}">
      <dgm:prSet phldrT="[Text]" phldr="1" custLinFactX="-100000" custLinFactNeighborX="-128675" custLinFactNeighborY="-30231"/>
      <dgm:spPr/>
      <dgm:t>
        <a:bodyPr/>
        <a:lstStyle/>
        <a:p>
          <a:endParaRPr lang="ro-RO" dirty="0"/>
        </a:p>
      </dgm:t>
    </dgm:pt>
    <dgm:pt modelId="{D3052AB1-B11D-49BF-AAED-E1F91B423544}" type="parTrans" cxnId="{DA180252-2CFB-4D09-9BE8-74E3761AACF7}">
      <dgm:prSet/>
      <dgm:spPr/>
      <dgm:t>
        <a:bodyPr/>
        <a:lstStyle/>
        <a:p>
          <a:endParaRPr lang="ro-RO"/>
        </a:p>
      </dgm:t>
    </dgm:pt>
    <dgm:pt modelId="{AF174C32-39A7-4BE7-B404-1E1CBE8A3ED6}" type="sibTrans" cxnId="{DA180252-2CFB-4D09-9BE8-74E3761AACF7}">
      <dgm:prSet/>
      <dgm:spPr/>
      <dgm:t>
        <a:bodyPr/>
        <a:lstStyle/>
        <a:p>
          <a:endParaRPr lang="ro-RO"/>
        </a:p>
      </dgm:t>
    </dgm:pt>
    <dgm:pt modelId="{23585F15-959C-4529-967D-90572397E0AE}" type="pres">
      <dgm:prSet presAssocID="{32C76A72-E0F4-4C97-B400-AB5CE6676AB2}" presName="arrowDiagram" presStyleCnt="0">
        <dgm:presLayoutVars>
          <dgm:chMax val="5"/>
          <dgm:dir/>
          <dgm:resizeHandles val="exact"/>
        </dgm:presLayoutVars>
      </dgm:prSet>
      <dgm:spPr/>
      <dgm:t>
        <a:bodyPr/>
        <a:lstStyle/>
        <a:p>
          <a:endParaRPr lang="ro-RO"/>
        </a:p>
      </dgm:t>
    </dgm:pt>
    <dgm:pt modelId="{EF11A5E2-6B1A-40BD-ACDA-1C01FD4083B7}" type="pres">
      <dgm:prSet presAssocID="{32C76A72-E0F4-4C97-B400-AB5CE6676AB2}" presName="arrow" presStyleLbl="bgShp" presStyleIdx="0" presStyleCnt="1" custScaleX="84967" custScaleY="43522" custLinFactNeighborX="-40874" custLinFactNeighborY="-18199"/>
      <dgm:spPr/>
    </dgm:pt>
    <dgm:pt modelId="{D15194FD-E4D7-4B2E-8239-77087B9CC399}" type="pres">
      <dgm:prSet presAssocID="{32C76A72-E0F4-4C97-B400-AB5CE6676AB2}" presName="arrowDiagram5" presStyleCnt="0"/>
      <dgm:spPr/>
    </dgm:pt>
    <dgm:pt modelId="{3A61E1EB-CF42-492A-A101-8603CF886BCB}" type="pres">
      <dgm:prSet presAssocID="{5A5EA0CD-C267-4411-BD81-C80A0A5549B5}" presName="bullet5a" presStyleLbl="node1" presStyleIdx="0" presStyleCnt="5" custLinFactX="-700000" custLinFactY="-306071" custLinFactNeighborX="-712142" custLinFactNeighborY="-400000"/>
      <dgm:spPr/>
    </dgm:pt>
    <dgm:pt modelId="{CBCE9D32-A81D-4E38-8CBD-0D2CF0D10EE9}" type="pres">
      <dgm:prSet presAssocID="{5A5EA0CD-C267-4411-BD81-C80A0A5549B5}" presName="textBox5a" presStyleLbl="revTx" presStyleIdx="0" presStyleCnt="5" custLinFactX="-100000" custLinFactY="-10539" custLinFactNeighborX="-158780" custLinFactNeighborY="-100000">
        <dgm:presLayoutVars>
          <dgm:bulletEnabled val="1"/>
        </dgm:presLayoutVars>
      </dgm:prSet>
      <dgm:spPr/>
      <dgm:t>
        <a:bodyPr/>
        <a:lstStyle/>
        <a:p>
          <a:endParaRPr lang="ro-RO"/>
        </a:p>
      </dgm:t>
    </dgm:pt>
    <dgm:pt modelId="{5CE543DA-EBF9-44A4-A298-F131057C56D8}" type="pres">
      <dgm:prSet presAssocID="{BED008C6-EA63-40C5-8641-C1C3F929F75B}" presName="bullet5b" presStyleLbl="node1" presStyleIdx="1" presStyleCnt="5" custLinFactX="-500000" custLinFactY="-100000" custLinFactNeighborX="-548809" custLinFactNeighborY="-170660"/>
      <dgm:spPr/>
    </dgm:pt>
    <dgm:pt modelId="{49F08197-A8C8-4238-BB67-FC1FED1258A3}" type="pres">
      <dgm:prSet presAssocID="{BED008C6-EA63-40C5-8641-C1C3F929F75B}" presName="textBox5b" presStyleLbl="revTx" presStyleIdx="1" presStyleCnt="5" custLinFactX="-100000" custLinFactNeighborX="-128675" custLinFactNeighborY="-30231">
        <dgm:presLayoutVars>
          <dgm:bulletEnabled val="1"/>
        </dgm:presLayoutVars>
      </dgm:prSet>
      <dgm:spPr/>
      <dgm:t>
        <a:bodyPr/>
        <a:lstStyle/>
        <a:p>
          <a:endParaRPr lang="ro-RO"/>
        </a:p>
      </dgm:t>
    </dgm:pt>
    <dgm:pt modelId="{41519D48-75E1-4F1E-903B-D48BBFDD2D2E}" type="pres">
      <dgm:prSet presAssocID="{ACA3F984-FE4D-476C-9C28-ADDC9F1EF90F}" presName="bullet5c" presStyleLbl="node1" presStyleIdx="2" presStyleCnt="5" custLinFactX="-400000" custLinFactY="-60700" custLinFactNeighborX="-408181" custLinFactNeighborY="-100000"/>
      <dgm:spPr/>
    </dgm:pt>
    <dgm:pt modelId="{316EECE5-C253-4493-9FA1-62AE51DD7980}" type="pres">
      <dgm:prSet presAssocID="{ACA3F984-FE4D-476C-9C28-ADDC9F1EF90F}" presName="textBox5c" presStyleLbl="revTx" presStyleIdx="2" presStyleCnt="5">
        <dgm:presLayoutVars>
          <dgm:bulletEnabled val="1"/>
        </dgm:presLayoutVars>
      </dgm:prSet>
      <dgm:spPr/>
      <dgm:t>
        <a:bodyPr/>
        <a:lstStyle/>
        <a:p>
          <a:endParaRPr lang="ro-RO"/>
        </a:p>
      </dgm:t>
    </dgm:pt>
    <dgm:pt modelId="{3CE193CC-5206-46CA-BC31-61819C07812D}" type="pres">
      <dgm:prSet presAssocID="{AEE3542D-7D0D-482E-B42C-4BFB27084687}" presName="bullet5d" presStyleLbl="node1" presStyleIdx="3" presStyleCnt="5" custLinFactX="-300000" custLinFactNeighborX="-379166" custLinFactNeighborY="-97900"/>
      <dgm:spPr/>
    </dgm:pt>
    <dgm:pt modelId="{6D9958EB-001F-4A17-9466-48F8B0F141C7}" type="pres">
      <dgm:prSet presAssocID="{AEE3542D-7D0D-482E-B42C-4BFB27084687}" presName="textBox5d" presStyleLbl="revTx" presStyleIdx="3" presStyleCnt="5" custLinFactX="-112613" custLinFactNeighborX="-200000" custLinFactNeighborY="5417">
        <dgm:presLayoutVars>
          <dgm:bulletEnabled val="1"/>
        </dgm:presLayoutVars>
      </dgm:prSet>
      <dgm:spPr/>
      <dgm:t>
        <a:bodyPr/>
        <a:lstStyle/>
        <a:p>
          <a:endParaRPr lang="ro-RO"/>
        </a:p>
      </dgm:t>
    </dgm:pt>
    <dgm:pt modelId="{BF62F2C3-8E34-491D-B9C3-5AD897783334}" type="pres">
      <dgm:prSet presAssocID="{1DF0B1B5-2A6B-48CC-BC2D-FF1E83EC44AF}" presName="bullet5e" presStyleLbl="node1" presStyleIdx="4" presStyleCnt="5" custLinFactX="-235542" custLinFactNeighborX="-300000" custLinFactNeighborY="-60985"/>
      <dgm:spPr/>
    </dgm:pt>
    <dgm:pt modelId="{35FAFCBE-1B16-4840-8DA7-6E09231CA5E6}" type="pres">
      <dgm:prSet presAssocID="{1DF0B1B5-2A6B-48CC-BC2D-FF1E83EC44AF}" presName="textBox5e" presStyleLbl="revTx" presStyleIdx="4" presStyleCnt="5" custLinFactX="-139002" custLinFactNeighborX="-200000" custLinFactNeighborY="6873">
        <dgm:presLayoutVars>
          <dgm:bulletEnabled val="1"/>
        </dgm:presLayoutVars>
      </dgm:prSet>
      <dgm:spPr/>
      <dgm:t>
        <a:bodyPr/>
        <a:lstStyle/>
        <a:p>
          <a:endParaRPr lang="ro-RO"/>
        </a:p>
      </dgm:t>
    </dgm:pt>
  </dgm:ptLst>
  <dgm:cxnLst>
    <dgm:cxn modelId="{D66A52D0-F3D8-4DC8-82A6-BC1056010598}" type="presOf" srcId="{5A5EA0CD-C267-4411-BD81-C80A0A5549B5}" destId="{CBCE9D32-A81D-4E38-8CBD-0D2CF0D10EE9}" srcOrd="0" destOrd="0" presId="urn:microsoft.com/office/officeart/2005/8/layout/arrow2"/>
    <dgm:cxn modelId="{CCC46392-8E38-4389-823D-5A3E92F55C07}" type="presOf" srcId="{ACA3F984-FE4D-476C-9C28-ADDC9F1EF90F}" destId="{316EECE5-C253-4493-9FA1-62AE51DD7980}" srcOrd="0" destOrd="0" presId="urn:microsoft.com/office/officeart/2005/8/layout/arrow2"/>
    <dgm:cxn modelId="{90384047-9135-432A-B853-D1E3A5D72F3D}" srcId="{32C76A72-E0F4-4C97-B400-AB5CE6676AB2}" destId="{66C115BB-8CD5-4847-9EC3-C2E2B6FA1720}" srcOrd="7" destOrd="0" parTransId="{9CB1D322-BBD4-4D34-B12C-773EC544B6C3}" sibTransId="{883126C4-ACA7-4D4A-9C59-034E90A557F5}"/>
    <dgm:cxn modelId="{889D773C-3825-4181-87C9-D2FF039E5BE7}" srcId="{32C76A72-E0F4-4C97-B400-AB5CE6676AB2}" destId="{1DF0B1B5-2A6B-48CC-BC2D-FF1E83EC44AF}" srcOrd="4" destOrd="0" parTransId="{B43DDB8E-E186-49AA-9D38-8D2CCCB06FE6}" sibTransId="{1DC84F9D-86DE-4988-86D5-E45481233A43}"/>
    <dgm:cxn modelId="{7D7F41F3-D8E7-46F7-97F9-B7F27ECD300D}" type="presOf" srcId="{AEE3542D-7D0D-482E-B42C-4BFB27084687}" destId="{6D9958EB-001F-4A17-9466-48F8B0F141C7}" srcOrd="0" destOrd="0" presId="urn:microsoft.com/office/officeart/2005/8/layout/arrow2"/>
    <dgm:cxn modelId="{95185D01-8942-49CE-9361-6CBC361E502A}" srcId="{32C76A72-E0F4-4C97-B400-AB5CE6676AB2}" destId="{79B2CDF6-1014-43B5-AE67-F649DCAA54B8}" srcOrd="8" destOrd="0" parTransId="{F0F75AD3-1077-488C-9277-51FFDEA6CF7E}" sibTransId="{97CE8DDF-A3DF-41B0-A093-659D0DF26D09}"/>
    <dgm:cxn modelId="{938CABF2-3ABA-4C28-8053-F5E6F243CC20}" srcId="{32C76A72-E0F4-4C97-B400-AB5CE6676AB2}" destId="{7387F5CB-2D23-4547-B770-F799FC70019B}" srcOrd="6" destOrd="0" parTransId="{F4A3EE21-42CD-484C-AC50-06484C622EE2}" sibTransId="{68629B61-11BF-44DC-A30C-4A3F9253FA97}"/>
    <dgm:cxn modelId="{C2847D82-C507-4E15-8A85-3E64496DF20C}" srcId="{32C76A72-E0F4-4C97-B400-AB5CE6676AB2}" destId="{5A5EA0CD-C267-4411-BD81-C80A0A5549B5}" srcOrd="0" destOrd="0" parTransId="{2A427D3B-2E9A-4798-8A99-346B7F9D2A7D}" sibTransId="{5B00D2EB-50F1-4940-8E56-13E6785CFA80}"/>
    <dgm:cxn modelId="{ECF47C14-216C-4D3E-9AB7-ECA1672BE98B}" srcId="{32C76A72-E0F4-4C97-B400-AB5CE6676AB2}" destId="{ACA3F984-FE4D-476C-9C28-ADDC9F1EF90F}" srcOrd="2" destOrd="0" parTransId="{010AEEDA-05DE-494D-86B1-DA963FA531BB}" sibTransId="{81D5361A-85FF-4B19-A9C9-2B8C351E69F8}"/>
    <dgm:cxn modelId="{DA180252-2CFB-4D09-9BE8-74E3761AACF7}" srcId="{32C76A72-E0F4-4C97-B400-AB5CE6676AB2}" destId="{9161BC28-32FA-4D93-858E-B303E4F4CFA8}" srcOrd="10" destOrd="0" parTransId="{D3052AB1-B11D-49BF-AAED-E1F91B423544}" sibTransId="{AF174C32-39A7-4BE7-B404-1E1CBE8A3ED6}"/>
    <dgm:cxn modelId="{546A6785-29AA-4FCE-B1E9-B160939BCF72}" type="presOf" srcId="{32C76A72-E0F4-4C97-B400-AB5CE6676AB2}" destId="{23585F15-959C-4529-967D-90572397E0AE}" srcOrd="0" destOrd="0" presId="urn:microsoft.com/office/officeart/2005/8/layout/arrow2"/>
    <dgm:cxn modelId="{E05BCEEC-7931-45AD-BA1B-3AAD013BF66B}" type="presOf" srcId="{BED008C6-EA63-40C5-8641-C1C3F929F75B}" destId="{49F08197-A8C8-4238-BB67-FC1FED1258A3}" srcOrd="0" destOrd="0" presId="urn:microsoft.com/office/officeart/2005/8/layout/arrow2"/>
    <dgm:cxn modelId="{C840216E-A756-4F1F-AA71-6D4C52E3044F}" srcId="{32C76A72-E0F4-4C97-B400-AB5CE6676AB2}" destId="{427A15B3-E4C6-4C31-8542-0FB60AC89493}" srcOrd="5" destOrd="0" parTransId="{259DD37B-0073-4952-88FC-96924114BBD9}" sibTransId="{42D2AA3C-E8AD-42DC-A558-3E7144AFD580}"/>
    <dgm:cxn modelId="{742823E2-61AA-452E-A467-85653206F371}" srcId="{32C76A72-E0F4-4C97-B400-AB5CE6676AB2}" destId="{9FCA83E6-B07F-45C6-90A1-CF34ABD68D25}" srcOrd="9" destOrd="0" parTransId="{4DDA6656-4E05-479F-A76D-0AF15378C64D}" sibTransId="{9EABBB5A-792D-4063-9B37-D2F252BB938B}"/>
    <dgm:cxn modelId="{DED23C13-0645-4AE2-BA46-10CE1BF62A36}" srcId="{32C76A72-E0F4-4C97-B400-AB5CE6676AB2}" destId="{AEE3542D-7D0D-482E-B42C-4BFB27084687}" srcOrd="3" destOrd="0" parTransId="{E7ECE08C-E9FB-4313-8016-EB358C108ABD}" sibTransId="{CB0138F6-09A8-4596-8632-6DCC7A925368}"/>
    <dgm:cxn modelId="{15CFF14B-BFD8-43DE-A485-A377EEC24F78}" type="presOf" srcId="{1DF0B1B5-2A6B-48CC-BC2D-FF1E83EC44AF}" destId="{35FAFCBE-1B16-4840-8DA7-6E09231CA5E6}" srcOrd="0" destOrd="0" presId="urn:microsoft.com/office/officeart/2005/8/layout/arrow2"/>
    <dgm:cxn modelId="{608317C8-8179-47B6-A761-19668A4564DC}" srcId="{32C76A72-E0F4-4C97-B400-AB5CE6676AB2}" destId="{BED008C6-EA63-40C5-8641-C1C3F929F75B}" srcOrd="1" destOrd="0" parTransId="{C22523C8-333B-46E1-B928-EFEB363D53A3}" sibTransId="{ECD5D21E-42F1-41D7-978A-1FFE031970DD}"/>
    <dgm:cxn modelId="{D8ACA0DE-17CD-493E-ACF8-BA7487612CAD}" type="presParOf" srcId="{23585F15-959C-4529-967D-90572397E0AE}" destId="{EF11A5E2-6B1A-40BD-ACDA-1C01FD4083B7}" srcOrd="0" destOrd="0" presId="urn:microsoft.com/office/officeart/2005/8/layout/arrow2"/>
    <dgm:cxn modelId="{37A13DB3-C59C-4D99-8C3F-F23E541168A4}" type="presParOf" srcId="{23585F15-959C-4529-967D-90572397E0AE}" destId="{D15194FD-E4D7-4B2E-8239-77087B9CC399}" srcOrd="1" destOrd="0" presId="urn:microsoft.com/office/officeart/2005/8/layout/arrow2"/>
    <dgm:cxn modelId="{A4D1F5EE-339E-4A54-B00E-AB6109F53049}" type="presParOf" srcId="{D15194FD-E4D7-4B2E-8239-77087B9CC399}" destId="{3A61E1EB-CF42-492A-A101-8603CF886BCB}" srcOrd="0" destOrd="0" presId="urn:microsoft.com/office/officeart/2005/8/layout/arrow2"/>
    <dgm:cxn modelId="{A8D57ED5-3EFA-487D-BE10-4735426FEEBE}" type="presParOf" srcId="{D15194FD-E4D7-4B2E-8239-77087B9CC399}" destId="{CBCE9D32-A81D-4E38-8CBD-0D2CF0D10EE9}" srcOrd="1" destOrd="0" presId="urn:microsoft.com/office/officeart/2005/8/layout/arrow2"/>
    <dgm:cxn modelId="{7183DACA-473E-41BC-ACFF-2A34B0227142}" type="presParOf" srcId="{D15194FD-E4D7-4B2E-8239-77087B9CC399}" destId="{5CE543DA-EBF9-44A4-A298-F131057C56D8}" srcOrd="2" destOrd="0" presId="urn:microsoft.com/office/officeart/2005/8/layout/arrow2"/>
    <dgm:cxn modelId="{09278CDA-840C-4BF4-AF5C-8EB3DA6C9D89}" type="presParOf" srcId="{D15194FD-E4D7-4B2E-8239-77087B9CC399}" destId="{49F08197-A8C8-4238-BB67-FC1FED1258A3}" srcOrd="3" destOrd="0" presId="urn:microsoft.com/office/officeart/2005/8/layout/arrow2"/>
    <dgm:cxn modelId="{7DA77CBF-D12E-4199-A18E-7183B1CA421D}" type="presParOf" srcId="{D15194FD-E4D7-4B2E-8239-77087B9CC399}" destId="{41519D48-75E1-4F1E-903B-D48BBFDD2D2E}" srcOrd="4" destOrd="0" presId="urn:microsoft.com/office/officeart/2005/8/layout/arrow2"/>
    <dgm:cxn modelId="{B35E46E7-61BC-4B8E-A15D-802FE7B7CFD7}" type="presParOf" srcId="{D15194FD-E4D7-4B2E-8239-77087B9CC399}" destId="{316EECE5-C253-4493-9FA1-62AE51DD7980}" srcOrd="5" destOrd="0" presId="urn:microsoft.com/office/officeart/2005/8/layout/arrow2"/>
    <dgm:cxn modelId="{23444930-F5E4-4EAE-B9F1-363CBABD0D0C}" type="presParOf" srcId="{D15194FD-E4D7-4B2E-8239-77087B9CC399}" destId="{3CE193CC-5206-46CA-BC31-61819C07812D}" srcOrd="6" destOrd="0" presId="urn:microsoft.com/office/officeart/2005/8/layout/arrow2"/>
    <dgm:cxn modelId="{31BDF7D5-0A86-43E7-87C2-8F2CD0305C8A}" type="presParOf" srcId="{D15194FD-E4D7-4B2E-8239-77087B9CC399}" destId="{6D9958EB-001F-4A17-9466-48F8B0F141C7}" srcOrd="7" destOrd="0" presId="urn:microsoft.com/office/officeart/2005/8/layout/arrow2"/>
    <dgm:cxn modelId="{8E075404-28E4-4110-B15C-C845F3528689}" type="presParOf" srcId="{D15194FD-E4D7-4B2E-8239-77087B9CC399}" destId="{BF62F2C3-8E34-491D-B9C3-5AD897783334}" srcOrd="8" destOrd="0" presId="urn:microsoft.com/office/officeart/2005/8/layout/arrow2"/>
    <dgm:cxn modelId="{1573D50C-513D-466E-AD53-16E5098A11BD}" type="presParOf" srcId="{D15194FD-E4D7-4B2E-8239-77087B9CC399}" destId="{35FAFCBE-1B16-4840-8DA7-6E09231CA5E6}"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59425-2453-487A-AF9D-A4609674E570}">
      <dsp:nvSpPr>
        <dsp:cNvPr id="0" name=""/>
        <dsp:cNvSpPr/>
      </dsp:nvSpPr>
      <dsp:spPr>
        <a:xfrm rot="5400000">
          <a:off x="4063249" y="155162"/>
          <a:ext cx="2351065" cy="2045427"/>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Evaluation Steering Committee</a:t>
          </a:r>
          <a:endParaRPr lang="ro-RO" sz="2100" b="1" kern="1200" dirty="0"/>
        </a:p>
      </dsp:txBody>
      <dsp:txXfrm rot="-5400000">
        <a:off x="4534814" y="368717"/>
        <a:ext cx="1407935" cy="1618317"/>
      </dsp:txXfrm>
    </dsp:sp>
    <dsp:sp modelId="{8FF5AE93-46E4-455B-9AFB-53474715904B}">
      <dsp:nvSpPr>
        <dsp:cNvPr id="0" name=""/>
        <dsp:cNvSpPr/>
      </dsp:nvSpPr>
      <dsp:spPr>
        <a:xfrm>
          <a:off x="6323564" y="472556"/>
          <a:ext cx="2623789" cy="1410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100000"/>
            </a:lnSpc>
            <a:spcBef>
              <a:spcPct val="0"/>
            </a:spcBef>
            <a:spcAft>
              <a:spcPts val="0"/>
            </a:spcAft>
          </a:pPr>
          <a:r>
            <a:rPr lang="en-US" sz="2000" kern="1200" dirty="0" smtClean="0"/>
            <a:t>Sectoral/thematic stakeholders, </a:t>
          </a:r>
        </a:p>
        <a:p>
          <a:pPr lvl="0" algn="l" defTabSz="889000">
            <a:lnSpc>
              <a:spcPct val="100000"/>
            </a:lnSpc>
            <a:spcBef>
              <a:spcPct val="0"/>
            </a:spcBef>
            <a:spcAft>
              <a:spcPts val="0"/>
            </a:spcAft>
          </a:pPr>
          <a:r>
            <a:rPr lang="en-US" sz="2000" kern="1200" dirty="0" smtClean="0"/>
            <a:t>including social partners</a:t>
          </a:r>
          <a:endParaRPr lang="ro-RO" sz="2000" kern="1200" dirty="0"/>
        </a:p>
      </dsp:txBody>
      <dsp:txXfrm>
        <a:off x="6323564" y="472556"/>
        <a:ext cx="2623789" cy="1410639"/>
      </dsp:txXfrm>
    </dsp:sp>
    <dsp:sp modelId="{2BB91CFA-BF95-4030-888D-26497322116C}">
      <dsp:nvSpPr>
        <dsp:cNvPr id="0" name=""/>
        <dsp:cNvSpPr/>
      </dsp:nvSpPr>
      <dsp:spPr>
        <a:xfrm rot="5400000">
          <a:off x="1790697" y="152819"/>
          <a:ext cx="2351065" cy="2045427"/>
        </a:xfrm>
        <a:prstGeom prst="hexagon">
          <a:avLst>
            <a:gd name="adj" fmla="val 25000"/>
            <a:gd name="vf" fmla="val 1154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smtClean="0"/>
            <a:t>Evaluation Unit</a:t>
          </a:r>
          <a:endParaRPr lang="ro-RO" sz="2200" b="1" kern="1200" dirty="0"/>
        </a:p>
      </dsp:txBody>
      <dsp:txXfrm rot="-5400000">
        <a:off x="2262262" y="366374"/>
        <a:ext cx="1407935" cy="1618317"/>
      </dsp:txXfrm>
    </dsp:sp>
    <dsp:sp modelId="{1DA76F59-E62A-4493-9C32-C8FB413EDBD8}">
      <dsp:nvSpPr>
        <dsp:cNvPr id="0" name=""/>
        <dsp:cNvSpPr/>
      </dsp:nvSpPr>
      <dsp:spPr>
        <a:xfrm rot="5400000">
          <a:off x="2954486" y="2088576"/>
          <a:ext cx="2351065" cy="2169768"/>
        </a:xfrm>
        <a:prstGeom prst="hexagon">
          <a:avLst>
            <a:gd name="adj" fmla="val 25000"/>
            <a:gd name="vf" fmla="val 1154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Scientific Committee</a:t>
          </a:r>
          <a:endParaRPr lang="ro-RO" sz="2200" b="1" kern="1200" dirty="0"/>
        </a:p>
      </dsp:txBody>
      <dsp:txXfrm rot="-5400000">
        <a:off x="3392819" y="2374664"/>
        <a:ext cx="1474398" cy="1597593"/>
      </dsp:txXfrm>
    </dsp:sp>
    <dsp:sp modelId="{C2224F42-7A59-4DE5-A968-6133BAAB8C12}">
      <dsp:nvSpPr>
        <dsp:cNvPr id="0" name=""/>
        <dsp:cNvSpPr/>
      </dsp:nvSpPr>
      <dsp:spPr>
        <a:xfrm>
          <a:off x="483516" y="2468141"/>
          <a:ext cx="2539151" cy="1410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r" defTabSz="844550">
            <a:lnSpc>
              <a:spcPct val="90000"/>
            </a:lnSpc>
            <a:spcBef>
              <a:spcPct val="0"/>
            </a:spcBef>
            <a:spcAft>
              <a:spcPct val="35000"/>
            </a:spcAft>
          </a:pPr>
          <a:r>
            <a:rPr lang="en-US" sz="1900" kern="1200" dirty="0" smtClean="0"/>
            <a:t>Academia</a:t>
          </a:r>
          <a:endParaRPr lang="ro-RO" sz="1900" kern="1200" dirty="0"/>
        </a:p>
      </dsp:txBody>
      <dsp:txXfrm>
        <a:off x="483516" y="2468141"/>
        <a:ext cx="2539151" cy="1410639"/>
      </dsp:txXfrm>
    </dsp:sp>
    <dsp:sp modelId="{D2957253-DFAF-4621-82B3-A26398E1E54B}">
      <dsp:nvSpPr>
        <dsp:cNvPr id="0" name=""/>
        <dsp:cNvSpPr/>
      </dsp:nvSpPr>
      <dsp:spPr>
        <a:xfrm rot="5400000">
          <a:off x="5163548" y="2150747"/>
          <a:ext cx="2351065" cy="2045427"/>
        </a:xfrm>
        <a:prstGeom prst="hexagon">
          <a:avLst>
            <a:gd name="adj" fmla="val 25000"/>
            <a:gd name="vf" fmla="val 1154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smtClean="0"/>
            <a:t>Evaluator</a:t>
          </a:r>
          <a:endParaRPr lang="ro-RO" sz="2200" b="1" kern="1200" dirty="0"/>
        </a:p>
      </dsp:txBody>
      <dsp:txXfrm rot="-5400000">
        <a:off x="5635113" y="2364302"/>
        <a:ext cx="1407935" cy="1618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DA73E-B53F-4DB1-A6E7-BD419C500DDF}">
      <dsp:nvSpPr>
        <dsp:cNvPr id="0" name=""/>
        <dsp:cNvSpPr/>
      </dsp:nvSpPr>
      <dsp:spPr>
        <a:xfrm>
          <a:off x="0" y="0"/>
          <a:ext cx="7221071" cy="451316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B834E8-63DF-450A-9433-C4913D9C6C93}">
      <dsp:nvSpPr>
        <dsp:cNvPr id="0" name=""/>
        <dsp:cNvSpPr/>
      </dsp:nvSpPr>
      <dsp:spPr>
        <a:xfrm>
          <a:off x="711275" y="3808741"/>
          <a:ext cx="166084" cy="1660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82D875-C836-4A44-BBD5-B46D48615F9A}">
      <dsp:nvSpPr>
        <dsp:cNvPr id="0" name=""/>
        <dsp:cNvSpPr/>
      </dsp:nvSpPr>
      <dsp:spPr>
        <a:xfrm>
          <a:off x="690588" y="3891783"/>
          <a:ext cx="1153418" cy="107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005" tIns="0" rIns="0" bIns="0" numCol="1" spcCol="1270" anchor="t" anchorCtr="0">
          <a:noAutofit/>
        </a:bodyPr>
        <a:lstStyle/>
        <a:p>
          <a:pPr lvl="0" algn="l" defTabSz="755650">
            <a:lnSpc>
              <a:spcPct val="90000"/>
            </a:lnSpc>
            <a:spcBef>
              <a:spcPct val="0"/>
            </a:spcBef>
            <a:spcAft>
              <a:spcPct val="35000"/>
            </a:spcAft>
          </a:pPr>
          <a:r>
            <a:rPr lang="en-US" sz="1700" kern="1200" dirty="0" smtClean="0"/>
            <a:t>Evaluation Plan</a:t>
          </a:r>
          <a:endParaRPr lang="ro-RO" sz="1700" kern="1200" dirty="0"/>
        </a:p>
      </dsp:txBody>
      <dsp:txXfrm>
        <a:off x="690588" y="3891783"/>
        <a:ext cx="1153418" cy="1074134"/>
      </dsp:txXfrm>
    </dsp:sp>
    <dsp:sp modelId="{A7F37083-AACF-4B15-8B40-9E2E3CBC70C6}">
      <dsp:nvSpPr>
        <dsp:cNvPr id="0" name=""/>
        <dsp:cNvSpPr/>
      </dsp:nvSpPr>
      <dsp:spPr>
        <a:xfrm>
          <a:off x="1610298" y="2944920"/>
          <a:ext cx="259958" cy="2599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6CE169-C5DE-4735-8EC1-6DE10D6B53E3}">
      <dsp:nvSpPr>
        <dsp:cNvPr id="0" name=""/>
        <dsp:cNvSpPr/>
      </dsp:nvSpPr>
      <dsp:spPr>
        <a:xfrm>
          <a:off x="1740278" y="3074900"/>
          <a:ext cx="1198697" cy="1891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747" tIns="0" rIns="0" bIns="0" numCol="1" spcCol="1270" anchor="t" anchorCtr="0">
          <a:noAutofit/>
        </a:bodyPr>
        <a:lstStyle/>
        <a:p>
          <a:pPr lvl="0" algn="l" defTabSz="755650">
            <a:lnSpc>
              <a:spcPct val="90000"/>
            </a:lnSpc>
            <a:spcBef>
              <a:spcPct val="0"/>
            </a:spcBef>
            <a:spcAft>
              <a:spcPct val="35000"/>
            </a:spcAft>
          </a:pPr>
          <a:r>
            <a:rPr lang="en-US" sz="1700" kern="1200" dirty="0" smtClean="0"/>
            <a:t>Terms of reference</a:t>
          </a:r>
          <a:endParaRPr lang="ro-RO" sz="1700" kern="1200" dirty="0"/>
        </a:p>
      </dsp:txBody>
      <dsp:txXfrm>
        <a:off x="1740278" y="3074900"/>
        <a:ext cx="1198697" cy="1891017"/>
      </dsp:txXfrm>
    </dsp:sp>
    <dsp:sp modelId="{CBD5BDB4-A653-47E4-88B8-9EC59DE5B22D}">
      <dsp:nvSpPr>
        <dsp:cNvPr id="0" name=""/>
        <dsp:cNvSpPr/>
      </dsp:nvSpPr>
      <dsp:spPr>
        <a:xfrm>
          <a:off x="2765670" y="2256211"/>
          <a:ext cx="346611" cy="3466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5A7290-3165-448E-8BEA-DAD418473507}">
      <dsp:nvSpPr>
        <dsp:cNvPr id="0" name=""/>
        <dsp:cNvSpPr/>
      </dsp:nvSpPr>
      <dsp:spPr>
        <a:xfrm>
          <a:off x="2938975" y="2429516"/>
          <a:ext cx="1393666" cy="2536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662" tIns="0" rIns="0" bIns="0" numCol="1" spcCol="1270" anchor="t" anchorCtr="0">
          <a:noAutofit/>
        </a:bodyPr>
        <a:lstStyle/>
        <a:p>
          <a:pPr lvl="0" algn="l" defTabSz="755650">
            <a:lnSpc>
              <a:spcPct val="90000"/>
            </a:lnSpc>
            <a:spcBef>
              <a:spcPct val="0"/>
            </a:spcBef>
            <a:spcAft>
              <a:spcPct val="35000"/>
            </a:spcAft>
          </a:pPr>
          <a:r>
            <a:rPr lang="en-US" sz="1700" kern="1200" dirty="0" smtClean="0"/>
            <a:t>Evaluation methodology</a:t>
          </a:r>
          <a:endParaRPr lang="ro-RO" sz="1700" kern="1200" dirty="0"/>
        </a:p>
      </dsp:txBody>
      <dsp:txXfrm>
        <a:off x="2938975" y="2429516"/>
        <a:ext cx="1393666" cy="2536401"/>
      </dsp:txXfrm>
    </dsp:sp>
    <dsp:sp modelId="{0BC84127-D162-496F-878C-104AA4EE6D7B}">
      <dsp:nvSpPr>
        <dsp:cNvPr id="0" name=""/>
        <dsp:cNvSpPr/>
      </dsp:nvSpPr>
      <dsp:spPr>
        <a:xfrm>
          <a:off x="4108789" y="1718241"/>
          <a:ext cx="447706" cy="4477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557876-C698-409C-9D9C-D372E83E4BAC}">
      <dsp:nvSpPr>
        <dsp:cNvPr id="0" name=""/>
        <dsp:cNvSpPr/>
      </dsp:nvSpPr>
      <dsp:spPr>
        <a:xfrm>
          <a:off x="4332642" y="1942094"/>
          <a:ext cx="1444214" cy="3023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230" tIns="0" rIns="0" bIns="0" numCol="1" spcCol="1270" anchor="t" anchorCtr="0">
          <a:noAutofit/>
        </a:bodyPr>
        <a:lstStyle/>
        <a:p>
          <a:pPr lvl="0" algn="l" defTabSz="755650">
            <a:lnSpc>
              <a:spcPct val="90000"/>
            </a:lnSpc>
            <a:spcBef>
              <a:spcPct val="0"/>
            </a:spcBef>
            <a:spcAft>
              <a:spcPct val="35000"/>
            </a:spcAft>
          </a:pPr>
          <a:r>
            <a:rPr lang="en-US" sz="1700" kern="1200" dirty="0" smtClean="0"/>
            <a:t>Evaluation report</a:t>
          </a:r>
          <a:endParaRPr lang="ro-RO" sz="1700" kern="1200" dirty="0"/>
        </a:p>
      </dsp:txBody>
      <dsp:txXfrm>
        <a:off x="4332642" y="1942094"/>
        <a:ext cx="1444214" cy="3023823"/>
      </dsp:txXfrm>
    </dsp:sp>
    <dsp:sp modelId="{743C2D22-9FF8-4F90-8FDC-1101B37CAC5A}">
      <dsp:nvSpPr>
        <dsp:cNvPr id="0" name=""/>
        <dsp:cNvSpPr/>
      </dsp:nvSpPr>
      <dsp:spPr>
        <a:xfrm>
          <a:off x="5491624" y="1358993"/>
          <a:ext cx="570464" cy="5704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D25B07-01F1-4C0A-B5C4-452DC9CCF445}">
      <dsp:nvSpPr>
        <dsp:cNvPr id="0" name=""/>
        <dsp:cNvSpPr/>
      </dsp:nvSpPr>
      <dsp:spPr>
        <a:xfrm>
          <a:off x="5776856" y="1644225"/>
          <a:ext cx="1444214" cy="3321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2277" tIns="0" rIns="0" bIns="0" numCol="1" spcCol="1270" anchor="t" anchorCtr="0">
          <a:noAutofit/>
        </a:bodyPr>
        <a:lstStyle/>
        <a:p>
          <a:pPr lvl="0" algn="l" defTabSz="755650">
            <a:lnSpc>
              <a:spcPct val="90000"/>
            </a:lnSpc>
            <a:spcBef>
              <a:spcPct val="0"/>
            </a:spcBef>
            <a:spcAft>
              <a:spcPct val="35000"/>
            </a:spcAft>
          </a:pPr>
          <a:r>
            <a:rPr lang="en-US" sz="1700" kern="1200" dirty="0" smtClean="0"/>
            <a:t>Follow-up report</a:t>
          </a:r>
          <a:endParaRPr lang="ro-RO" sz="1700" kern="1200" dirty="0"/>
        </a:p>
      </dsp:txBody>
      <dsp:txXfrm>
        <a:off x="5776856" y="1644225"/>
        <a:ext cx="1444214" cy="33216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1A5E2-6B1A-40BD-ACDA-1C01FD4083B7}">
      <dsp:nvSpPr>
        <dsp:cNvPr id="0" name=""/>
        <dsp:cNvSpPr/>
      </dsp:nvSpPr>
      <dsp:spPr>
        <a:xfrm>
          <a:off x="0" y="0"/>
          <a:ext cx="5848872" cy="187245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61E1EB-CF42-492A-A101-8603CF886BCB}">
      <dsp:nvSpPr>
        <dsp:cNvPr id="0" name=""/>
        <dsp:cNvSpPr/>
      </dsp:nvSpPr>
      <dsp:spPr>
        <a:xfrm>
          <a:off x="0" y="1649359"/>
          <a:ext cx="158325" cy="158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CE9D32-A81D-4E38-8CBD-0D2CF0D10EE9}">
      <dsp:nvSpPr>
        <dsp:cNvPr id="0" name=""/>
        <dsp:cNvSpPr/>
      </dsp:nvSpPr>
      <dsp:spPr>
        <a:xfrm>
          <a:off x="0" y="1714545"/>
          <a:ext cx="901764" cy="102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93" tIns="0" rIns="0" bIns="0" numCol="1" spcCol="1270" anchor="t" anchorCtr="0">
          <a:noAutofit/>
        </a:bodyPr>
        <a:lstStyle/>
        <a:p>
          <a:pPr lvl="0" algn="l" defTabSz="666750">
            <a:lnSpc>
              <a:spcPct val="90000"/>
            </a:lnSpc>
            <a:spcBef>
              <a:spcPct val="0"/>
            </a:spcBef>
            <a:spcAft>
              <a:spcPct val="35000"/>
            </a:spcAft>
          </a:pPr>
          <a:endParaRPr lang="ro-RO" sz="1500" kern="1200"/>
        </a:p>
      </dsp:txBody>
      <dsp:txXfrm>
        <a:off x="0" y="1714545"/>
        <a:ext cx="901764" cy="1023950"/>
      </dsp:txXfrm>
    </dsp:sp>
    <dsp:sp modelId="{5CE543DA-EBF9-44A4-A298-F131057C56D8}">
      <dsp:nvSpPr>
        <dsp:cNvPr id="0" name=""/>
        <dsp:cNvSpPr/>
      </dsp:nvSpPr>
      <dsp:spPr>
        <a:xfrm>
          <a:off x="493221" y="1273053"/>
          <a:ext cx="247813" cy="2478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F08197-A8C8-4238-BB67-FC1FED1258A3}">
      <dsp:nvSpPr>
        <dsp:cNvPr id="0" name=""/>
        <dsp:cNvSpPr/>
      </dsp:nvSpPr>
      <dsp:spPr>
        <a:xfrm>
          <a:off x="630047" y="1378143"/>
          <a:ext cx="1142694" cy="424582"/>
        </a:xfrm>
        <a:prstGeom prst="rect">
          <a:avLst/>
        </a:prstGeom>
        <a:noFill/>
        <a:ln w="3175">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131311" tIns="0" rIns="0" bIns="0" numCol="1" spcCol="1270" anchor="t" anchorCtr="0">
          <a:noAutofit/>
        </a:bodyPr>
        <a:lstStyle/>
        <a:p>
          <a:pPr lvl="0" algn="l" defTabSz="666750">
            <a:lnSpc>
              <a:spcPct val="90000"/>
            </a:lnSpc>
            <a:spcBef>
              <a:spcPct val="0"/>
            </a:spcBef>
            <a:spcAft>
              <a:spcPct val="35000"/>
            </a:spcAft>
          </a:pPr>
          <a:r>
            <a:rPr lang="en-US" sz="1500" b="1" kern="1200" dirty="0" smtClean="0">
              <a:solidFill>
                <a:srgbClr val="FF0000"/>
              </a:solidFill>
            </a:rPr>
            <a:t>Terms of reference</a:t>
          </a:r>
          <a:endParaRPr lang="ro-RO" sz="1500" b="1" kern="1200" dirty="0">
            <a:solidFill>
              <a:srgbClr val="FF0000"/>
            </a:solidFill>
          </a:endParaRPr>
        </a:p>
      </dsp:txBody>
      <dsp:txXfrm>
        <a:off x="630047" y="1378143"/>
        <a:ext cx="1142694" cy="424582"/>
      </dsp:txXfrm>
    </dsp:sp>
    <dsp:sp modelId="{41519D48-75E1-4F1E-903B-D48BBFDD2D2E}">
      <dsp:nvSpPr>
        <dsp:cNvPr id="0" name=""/>
        <dsp:cNvSpPr/>
      </dsp:nvSpPr>
      <dsp:spPr>
        <a:xfrm>
          <a:off x="1523328" y="756270"/>
          <a:ext cx="330417" cy="3304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6EECE5-C253-4493-9FA1-62AE51DD7980}">
      <dsp:nvSpPr>
        <dsp:cNvPr id="0" name=""/>
        <dsp:cNvSpPr/>
      </dsp:nvSpPr>
      <dsp:spPr>
        <a:xfrm>
          <a:off x="4358909" y="1452460"/>
          <a:ext cx="1328553" cy="2417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081" tIns="0" rIns="0" bIns="0" numCol="1" spcCol="1270" anchor="t" anchorCtr="0">
          <a:noAutofit/>
        </a:bodyPr>
        <a:lstStyle/>
        <a:p>
          <a:pPr lvl="0" algn="l" defTabSz="666750">
            <a:lnSpc>
              <a:spcPct val="90000"/>
            </a:lnSpc>
            <a:spcBef>
              <a:spcPct val="0"/>
            </a:spcBef>
            <a:spcAft>
              <a:spcPct val="35000"/>
            </a:spcAft>
          </a:pPr>
          <a:endParaRPr lang="ro-RO" sz="1500" kern="1200"/>
        </a:p>
      </dsp:txBody>
      <dsp:txXfrm>
        <a:off x="4358909" y="1452460"/>
        <a:ext cx="1328553" cy="2417899"/>
      </dsp:txXfrm>
    </dsp:sp>
    <dsp:sp modelId="{3CE193CC-5206-46CA-BC31-61819C07812D}">
      <dsp:nvSpPr>
        <dsp:cNvPr id="0" name=""/>
        <dsp:cNvSpPr/>
      </dsp:nvSpPr>
      <dsp:spPr>
        <a:xfrm>
          <a:off x="2575460" y="356589"/>
          <a:ext cx="426789" cy="4267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9958EB-001F-4A17-9466-48F8B0F141C7}">
      <dsp:nvSpPr>
        <dsp:cNvPr id="0" name=""/>
        <dsp:cNvSpPr/>
      </dsp:nvSpPr>
      <dsp:spPr>
        <a:xfrm>
          <a:off x="1383595" y="1143958"/>
          <a:ext cx="1376739" cy="2882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147" tIns="0" rIns="0" bIns="0" numCol="1" spcCol="1270" anchor="t" anchorCtr="0">
          <a:noAutofit/>
        </a:bodyPr>
        <a:lstStyle/>
        <a:p>
          <a:pPr lvl="0" algn="l" defTabSz="666750">
            <a:lnSpc>
              <a:spcPct val="90000"/>
            </a:lnSpc>
            <a:spcBef>
              <a:spcPct val="0"/>
            </a:spcBef>
            <a:spcAft>
              <a:spcPct val="35000"/>
            </a:spcAft>
          </a:pPr>
          <a:r>
            <a:rPr lang="en-US" sz="1500" kern="1200" dirty="0" smtClean="0"/>
            <a:t>Evaluation methodology</a:t>
          </a:r>
          <a:endParaRPr lang="ro-RO" sz="1500" kern="1200" dirty="0"/>
        </a:p>
      </dsp:txBody>
      <dsp:txXfrm>
        <a:off x="1383595" y="1143958"/>
        <a:ext cx="1376739" cy="2882549"/>
      </dsp:txXfrm>
    </dsp:sp>
    <dsp:sp modelId="{BF62F2C3-8E34-491D-B9C3-5AD897783334}">
      <dsp:nvSpPr>
        <dsp:cNvPr id="0" name=""/>
        <dsp:cNvSpPr/>
      </dsp:nvSpPr>
      <dsp:spPr>
        <a:xfrm>
          <a:off x="3879954" y="100308"/>
          <a:ext cx="543812" cy="5438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FAFCBE-1B16-4840-8DA7-6E09231CA5E6}">
      <dsp:nvSpPr>
        <dsp:cNvPr id="0" name=""/>
        <dsp:cNvSpPr/>
      </dsp:nvSpPr>
      <dsp:spPr>
        <a:xfrm>
          <a:off x="2397027" y="921491"/>
          <a:ext cx="1376739" cy="3166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155" tIns="0" rIns="0" bIns="0" numCol="1" spcCol="1270" anchor="t" anchorCtr="0">
          <a:noAutofit/>
        </a:bodyPr>
        <a:lstStyle/>
        <a:p>
          <a:pPr lvl="0" algn="l" defTabSz="666750">
            <a:lnSpc>
              <a:spcPct val="90000"/>
            </a:lnSpc>
            <a:spcBef>
              <a:spcPct val="0"/>
            </a:spcBef>
            <a:spcAft>
              <a:spcPct val="35000"/>
            </a:spcAft>
          </a:pPr>
          <a:r>
            <a:rPr lang="en-US" sz="1500" kern="1200" dirty="0" smtClean="0"/>
            <a:t>Evaluation report</a:t>
          </a:r>
          <a:endParaRPr lang="ro-RO" sz="1500" kern="1200" dirty="0"/>
        </a:p>
      </dsp:txBody>
      <dsp:txXfrm>
        <a:off x="2397027" y="921491"/>
        <a:ext cx="1376739" cy="31665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1A5E2-6B1A-40BD-ACDA-1C01FD4083B7}">
      <dsp:nvSpPr>
        <dsp:cNvPr id="0" name=""/>
        <dsp:cNvSpPr/>
      </dsp:nvSpPr>
      <dsp:spPr>
        <a:xfrm>
          <a:off x="0" y="0"/>
          <a:ext cx="5848872" cy="187245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61E1EB-CF42-492A-A101-8603CF886BCB}">
      <dsp:nvSpPr>
        <dsp:cNvPr id="0" name=""/>
        <dsp:cNvSpPr/>
      </dsp:nvSpPr>
      <dsp:spPr>
        <a:xfrm>
          <a:off x="0" y="1649359"/>
          <a:ext cx="158325" cy="158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CE9D32-A81D-4E38-8CBD-0D2CF0D10EE9}">
      <dsp:nvSpPr>
        <dsp:cNvPr id="0" name=""/>
        <dsp:cNvSpPr/>
      </dsp:nvSpPr>
      <dsp:spPr>
        <a:xfrm>
          <a:off x="0" y="1714545"/>
          <a:ext cx="901764" cy="102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93" tIns="0" rIns="0" bIns="0" numCol="1" spcCol="1270" anchor="t" anchorCtr="0">
          <a:noAutofit/>
        </a:bodyPr>
        <a:lstStyle/>
        <a:p>
          <a:pPr lvl="0" algn="l" defTabSz="711200">
            <a:lnSpc>
              <a:spcPct val="90000"/>
            </a:lnSpc>
            <a:spcBef>
              <a:spcPct val="0"/>
            </a:spcBef>
            <a:spcAft>
              <a:spcPct val="35000"/>
            </a:spcAft>
          </a:pPr>
          <a:endParaRPr lang="ro-RO" sz="1600" kern="1200"/>
        </a:p>
      </dsp:txBody>
      <dsp:txXfrm>
        <a:off x="0" y="1714545"/>
        <a:ext cx="901764" cy="1023950"/>
      </dsp:txXfrm>
    </dsp:sp>
    <dsp:sp modelId="{5CE543DA-EBF9-44A4-A298-F131057C56D8}">
      <dsp:nvSpPr>
        <dsp:cNvPr id="0" name=""/>
        <dsp:cNvSpPr/>
      </dsp:nvSpPr>
      <dsp:spPr>
        <a:xfrm>
          <a:off x="493221" y="1273053"/>
          <a:ext cx="247813" cy="2478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F08197-A8C8-4238-BB67-FC1FED1258A3}">
      <dsp:nvSpPr>
        <dsp:cNvPr id="0" name=""/>
        <dsp:cNvSpPr/>
      </dsp:nvSpPr>
      <dsp:spPr>
        <a:xfrm>
          <a:off x="603159" y="1522726"/>
          <a:ext cx="1142694" cy="1802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11" tIns="0" rIns="0" bIns="0" numCol="1" spcCol="1270" anchor="t" anchorCtr="0">
          <a:noAutofit/>
        </a:bodyPr>
        <a:lstStyle/>
        <a:p>
          <a:pPr lvl="0" algn="l" defTabSz="711200">
            <a:lnSpc>
              <a:spcPct val="90000"/>
            </a:lnSpc>
            <a:spcBef>
              <a:spcPct val="0"/>
            </a:spcBef>
            <a:spcAft>
              <a:spcPct val="35000"/>
            </a:spcAft>
          </a:pPr>
          <a:r>
            <a:rPr lang="en-US" sz="1600" b="0" kern="1200" dirty="0" smtClean="0">
              <a:solidFill>
                <a:schemeClr val="tx1"/>
              </a:solidFill>
            </a:rPr>
            <a:t>Terms of reference</a:t>
          </a:r>
          <a:endParaRPr lang="ro-RO" sz="1600" b="0" kern="1200" dirty="0">
            <a:solidFill>
              <a:schemeClr val="tx1"/>
            </a:solidFill>
          </a:endParaRPr>
        </a:p>
      </dsp:txBody>
      <dsp:txXfrm>
        <a:off x="603159" y="1522726"/>
        <a:ext cx="1142694" cy="1802668"/>
      </dsp:txXfrm>
    </dsp:sp>
    <dsp:sp modelId="{41519D48-75E1-4F1E-903B-D48BBFDD2D2E}">
      <dsp:nvSpPr>
        <dsp:cNvPr id="0" name=""/>
        <dsp:cNvSpPr/>
      </dsp:nvSpPr>
      <dsp:spPr>
        <a:xfrm>
          <a:off x="1523328" y="756270"/>
          <a:ext cx="330417" cy="3304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6EECE5-C253-4493-9FA1-62AE51DD7980}">
      <dsp:nvSpPr>
        <dsp:cNvPr id="0" name=""/>
        <dsp:cNvSpPr/>
      </dsp:nvSpPr>
      <dsp:spPr>
        <a:xfrm>
          <a:off x="4358909" y="1452460"/>
          <a:ext cx="1328553" cy="2417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081" tIns="0" rIns="0" bIns="0" numCol="1" spcCol="1270" anchor="t" anchorCtr="0">
          <a:noAutofit/>
        </a:bodyPr>
        <a:lstStyle/>
        <a:p>
          <a:pPr lvl="0" algn="l" defTabSz="711200">
            <a:lnSpc>
              <a:spcPct val="90000"/>
            </a:lnSpc>
            <a:spcBef>
              <a:spcPct val="0"/>
            </a:spcBef>
            <a:spcAft>
              <a:spcPct val="35000"/>
            </a:spcAft>
          </a:pPr>
          <a:endParaRPr lang="ro-RO" sz="1600" kern="1200"/>
        </a:p>
      </dsp:txBody>
      <dsp:txXfrm>
        <a:off x="4358909" y="1452460"/>
        <a:ext cx="1328553" cy="2417899"/>
      </dsp:txXfrm>
    </dsp:sp>
    <dsp:sp modelId="{3CE193CC-5206-46CA-BC31-61819C07812D}">
      <dsp:nvSpPr>
        <dsp:cNvPr id="0" name=""/>
        <dsp:cNvSpPr/>
      </dsp:nvSpPr>
      <dsp:spPr>
        <a:xfrm>
          <a:off x="2575460" y="356589"/>
          <a:ext cx="426789" cy="4267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9958EB-001F-4A17-9466-48F8B0F141C7}">
      <dsp:nvSpPr>
        <dsp:cNvPr id="0" name=""/>
        <dsp:cNvSpPr/>
      </dsp:nvSpPr>
      <dsp:spPr>
        <a:xfrm>
          <a:off x="1383595" y="1143958"/>
          <a:ext cx="1376739" cy="2882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147" tIns="0" rIns="0" bIns="0" numCol="1" spcCol="1270" anchor="t" anchorCtr="0">
          <a:noAutofit/>
        </a:bodyPr>
        <a:lstStyle/>
        <a:p>
          <a:pPr lvl="0" algn="l" defTabSz="711200">
            <a:lnSpc>
              <a:spcPct val="90000"/>
            </a:lnSpc>
            <a:spcBef>
              <a:spcPct val="0"/>
            </a:spcBef>
            <a:spcAft>
              <a:spcPct val="35000"/>
            </a:spcAft>
          </a:pPr>
          <a:r>
            <a:rPr lang="en-US" sz="1600" b="1" kern="1200" dirty="0" smtClean="0">
              <a:solidFill>
                <a:srgbClr val="FF0000"/>
              </a:solidFill>
            </a:rPr>
            <a:t>Evaluation methodology</a:t>
          </a:r>
          <a:endParaRPr lang="ro-RO" sz="1600" b="1" kern="1200" dirty="0">
            <a:solidFill>
              <a:srgbClr val="FF0000"/>
            </a:solidFill>
          </a:endParaRPr>
        </a:p>
      </dsp:txBody>
      <dsp:txXfrm>
        <a:off x="1383595" y="1143958"/>
        <a:ext cx="1376739" cy="2882549"/>
      </dsp:txXfrm>
    </dsp:sp>
    <dsp:sp modelId="{BF62F2C3-8E34-491D-B9C3-5AD897783334}">
      <dsp:nvSpPr>
        <dsp:cNvPr id="0" name=""/>
        <dsp:cNvSpPr/>
      </dsp:nvSpPr>
      <dsp:spPr>
        <a:xfrm>
          <a:off x="3879954" y="100308"/>
          <a:ext cx="543812" cy="5438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FAFCBE-1B16-4840-8DA7-6E09231CA5E6}">
      <dsp:nvSpPr>
        <dsp:cNvPr id="0" name=""/>
        <dsp:cNvSpPr/>
      </dsp:nvSpPr>
      <dsp:spPr>
        <a:xfrm>
          <a:off x="2397027" y="921491"/>
          <a:ext cx="1376739" cy="3166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155" tIns="0" rIns="0" bIns="0" numCol="1" spcCol="1270" anchor="t" anchorCtr="0">
          <a:noAutofit/>
        </a:bodyPr>
        <a:lstStyle/>
        <a:p>
          <a:pPr lvl="0" algn="l" defTabSz="711200">
            <a:lnSpc>
              <a:spcPct val="90000"/>
            </a:lnSpc>
            <a:spcBef>
              <a:spcPct val="0"/>
            </a:spcBef>
            <a:spcAft>
              <a:spcPct val="35000"/>
            </a:spcAft>
          </a:pPr>
          <a:r>
            <a:rPr lang="en-US" sz="1600" b="1" kern="1200" dirty="0" smtClean="0">
              <a:solidFill>
                <a:srgbClr val="FF0000"/>
              </a:solidFill>
            </a:rPr>
            <a:t>Evaluation report</a:t>
          </a:r>
          <a:endParaRPr lang="ro-RO" sz="1600" b="1" kern="1200" dirty="0">
            <a:solidFill>
              <a:srgbClr val="FF0000"/>
            </a:solidFill>
          </a:endParaRPr>
        </a:p>
      </dsp:txBody>
      <dsp:txXfrm>
        <a:off x="2397027" y="921491"/>
        <a:ext cx="1376739" cy="31665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1A5E2-6B1A-40BD-ACDA-1C01FD4083B7}">
      <dsp:nvSpPr>
        <dsp:cNvPr id="0" name=""/>
        <dsp:cNvSpPr/>
      </dsp:nvSpPr>
      <dsp:spPr>
        <a:xfrm>
          <a:off x="0" y="0"/>
          <a:ext cx="5848872" cy="187245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61E1EB-CF42-492A-A101-8603CF886BCB}">
      <dsp:nvSpPr>
        <dsp:cNvPr id="0" name=""/>
        <dsp:cNvSpPr/>
      </dsp:nvSpPr>
      <dsp:spPr>
        <a:xfrm>
          <a:off x="0" y="1649359"/>
          <a:ext cx="158325" cy="158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CE9D32-A81D-4E38-8CBD-0D2CF0D10EE9}">
      <dsp:nvSpPr>
        <dsp:cNvPr id="0" name=""/>
        <dsp:cNvSpPr/>
      </dsp:nvSpPr>
      <dsp:spPr>
        <a:xfrm>
          <a:off x="0" y="1714545"/>
          <a:ext cx="901764" cy="102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93" tIns="0" rIns="0" bIns="0" numCol="1" spcCol="1270" anchor="t" anchorCtr="0">
          <a:noAutofit/>
        </a:bodyPr>
        <a:lstStyle/>
        <a:p>
          <a:pPr lvl="0" algn="l" defTabSz="711200">
            <a:lnSpc>
              <a:spcPct val="90000"/>
            </a:lnSpc>
            <a:spcBef>
              <a:spcPct val="0"/>
            </a:spcBef>
            <a:spcAft>
              <a:spcPct val="35000"/>
            </a:spcAft>
          </a:pPr>
          <a:endParaRPr lang="ro-RO" sz="1600" kern="1200"/>
        </a:p>
      </dsp:txBody>
      <dsp:txXfrm>
        <a:off x="0" y="1714545"/>
        <a:ext cx="901764" cy="1023950"/>
      </dsp:txXfrm>
    </dsp:sp>
    <dsp:sp modelId="{5CE543DA-EBF9-44A4-A298-F131057C56D8}">
      <dsp:nvSpPr>
        <dsp:cNvPr id="0" name=""/>
        <dsp:cNvSpPr/>
      </dsp:nvSpPr>
      <dsp:spPr>
        <a:xfrm>
          <a:off x="493221" y="1273053"/>
          <a:ext cx="247813" cy="2478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F08197-A8C8-4238-BB67-FC1FED1258A3}">
      <dsp:nvSpPr>
        <dsp:cNvPr id="0" name=""/>
        <dsp:cNvSpPr/>
      </dsp:nvSpPr>
      <dsp:spPr>
        <a:xfrm>
          <a:off x="603159" y="1522726"/>
          <a:ext cx="1142694" cy="1802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11" tIns="0" rIns="0" bIns="0" numCol="1" spcCol="1270" anchor="t" anchorCtr="0">
          <a:noAutofit/>
        </a:bodyPr>
        <a:lstStyle/>
        <a:p>
          <a:pPr lvl="0" algn="l" defTabSz="711200">
            <a:lnSpc>
              <a:spcPct val="90000"/>
            </a:lnSpc>
            <a:spcBef>
              <a:spcPct val="0"/>
            </a:spcBef>
            <a:spcAft>
              <a:spcPct val="35000"/>
            </a:spcAft>
          </a:pPr>
          <a:r>
            <a:rPr lang="en-US" sz="1600" b="0" kern="1200" dirty="0" smtClean="0">
              <a:solidFill>
                <a:schemeClr val="tx1"/>
              </a:solidFill>
            </a:rPr>
            <a:t>Terms of reference</a:t>
          </a:r>
          <a:endParaRPr lang="ro-RO" sz="1600" b="0" kern="1200" dirty="0">
            <a:solidFill>
              <a:schemeClr val="tx1"/>
            </a:solidFill>
          </a:endParaRPr>
        </a:p>
      </dsp:txBody>
      <dsp:txXfrm>
        <a:off x="603159" y="1522726"/>
        <a:ext cx="1142694" cy="1802668"/>
      </dsp:txXfrm>
    </dsp:sp>
    <dsp:sp modelId="{41519D48-75E1-4F1E-903B-D48BBFDD2D2E}">
      <dsp:nvSpPr>
        <dsp:cNvPr id="0" name=""/>
        <dsp:cNvSpPr/>
      </dsp:nvSpPr>
      <dsp:spPr>
        <a:xfrm>
          <a:off x="1523328" y="756270"/>
          <a:ext cx="330417" cy="3304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6EECE5-C253-4493-9FA1-62AE51DD7980}">
      <dsp:nvSpPr>
        <dsp:cNvPr id="0" name=""/>
        <dsp:cNvSpPr/>
      </dsp:nvSpPr>
      <dsp:spPr>
        <a:xfrm>
          <a:off x="4358909" y="1452460"/>
          <a:ext cx="1328553" cy="2417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081" tIns="0" rIns="0" bIns="0" numCol="1" spcCol="1270" anchor="t" anchorCtr="0">
          <a:noAutofit/>
        </a:bodyPr>
        <a:lstStyle/>
        <a:p>
          <a:pPr lvl="0" algn="l" defTabSz="711200">
            <a:lnSpc>
              <a:spcPct val="90000"/>
            </a:lnSpc>
            <a:spcBef>
              <a:spcPct val="0"/>
            </a:spcBef>
            <a:spcAft>
              <a:spcPct val="35000"/>
            </a:spcAft>
          </a:pPr>
          <a:endParaRPr lang="ro-RO" sz="1600" kern="1200"/>
        </a:p>
      </dsp:txBody>
      <dsp:txXfrm>
        <a:off x="4358909" y="1452460"/>
        <a:ext cx="1328553" cy="2417899"/>
      </dsp:txXfrm>
    </dsp:sp>
    <dsp:sp modelId="{3CE193CC-5206-46CA-BC31-61819C07812D}">
      <dsp:nvSpPr>
        <dsp:cNvPr id="0" name=""/>
        <dsp:cNvSpPr/>
      </dsp:nvSpPr>
      <dsp:spPr>
        <a:xfrm>
          <a:off x="2575460" y="356589"/>
          <a:ext cx="426789" cy="4267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9958EB-001F-4A17-9466-48F8B0F141C7}">
      <dsp:nvSpPr>
        <dsp:cNvPr id="0" name=""/>
        <dsp:cNvSpPr/>
      </dsp:nvSpPr>
      <dsp:spPr>
        <a:xfrm>
          <a:off x="1383595" y="1143958"/>
          <a:ext cx="1376739" cy="2882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147" tIns="0" rIns="0" bIns="0" numCol="1" spcCol="1270" anchor="t" anchorCtr="0">
          <a:noAutofit/>
        </a:bodyPr>
        <a:lstStyle/>
        <a:p>
          <a:pPr lvl="0" algn="l" defTabSz="711200">
            <a:lnSpc>
              <a:spcPct val="90000"/>
            </a:lnSpc>
            <a:spcBef>
              <a:spcPct val="0"/>
            </a:spcBef>
            <a:spcAft>
              <a:spcPct val="35000"/>
            </a:spcAft>
          </a:pPr>
          <a:r>
            <a:rPr lang="en-US" sz="1600" b="0" kern="1200" dirty="0" smtClean="0">
              <a:solidFill>
                <a:schemeClr val="tx1"/>
              </a:solidFill>
            </a:rPr>
            <a:t>Evaluation methodology</a:t>
          </a:r>
          <a:endParaRPr lang="ro-RO" sz="1600" b="0" kern="1200" dirty="0">
            <a:solidFill>
              <a:schemeClr val="tx1"/>
            </a:solidFill>
          </a:endParaRPr>
        </a:p>
      </dsp:txBody>
      <dsp:txXfrm>
        <a:off x="1383595" y="1143958"/>
        <a:ext cx="1376739" cy="2882549"/>
      </dsp:txXfrm>
    </dsp:sp>
    <dsp:sp modelId="{BF62F2C3-8E34-491D-B9C3-5AD897783334}">
      <dsp:nvSpPr>
        <dsp:cNvPr id="0" name=""/>
        <dsp:cNvSpPr/>
      </dsp:nvSpPr>
      <dsp:spPr>
        <a:xfrm>
          <a:off x="3879954" y="100308"/>
          <a:ext cx="543812" cy="5438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FAFCBE-1B16-4840-8DA7-6E09231CA5E6}">
      <dsp:nvSpPr>
        <dsp:cNvPr id="0" name=""/>
        <dsp:cNvSpPr/>
      </dsp:nvSpPr>
      <dsp:spPr>
        <a:xfrm>
          <a:off x="2397027" y="921491"/>
          <a:ext cx="1376739" cy="3166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155" tIns="0" rIns="0" bIns="0" numCol="1" spcCol="1270" anchor="t" anchorCtr="0">
          <a:noAutofit/>
        </a:bodyPr>
        <a:lstStyle/>
        <a:p>
          <a:pPr lvl="0" algn="l" defTabSz="711200">
            <a:lnSpc>
              <a:spcPct val="90000"/>
            </a:lnSpc>
            <a:spcBef>
              <a:spcPct val="0"/>
            </a:spcBef>
            <a:spcAft>
              <a:spcPct val="35000"/>
            </a:spcAft>
          </a:pPr>
          <a:r>
            <a:rPr lang="en-US" sz="1600" b="0" kern="1200" dirty="0" smtClean="0">
              <a:solidFill>
                <a:schemeClr val="tx1"/>
              </a:solidFill>
            </a:rPr>
            <a:t>Evaluation report</a:t>
          </a:r>
          <a:endParaRPr lang="ro-RO" sz="1600" b="0" kern="1200" dirty="0">
            <a:solidFill>
              <a:schemeClr val="tx1"/>
            </a:solidFill>
          </a:endParaRPr>
        </a:p>
      </dsp:txBody>
      <dsp:txXfrm>
        <a:off x="2397027" y="921491"/>
        <a:ext cx="1376739" cy="316650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575" cy="495300"/>
          </a:xfrm>
          <a:prstGeom prst="rect">
            <a:avLst/>
          </a:prstGeom>
        </p:spPr>
        <p:txBody>
          <a:bodyPr vert="horz" lIns="91430" tIns="45715" rIns="91430" bIns="45715" rtlCol="0"/>
          <a:lstStyle>
            <a:lvl1pPr algn="l">
              <a:defRPr sz="1200"/>
            </a:lvl1pPr>
          </a:lstStyle>
          <a:p>
            <a:endParaRPr lang="ro-RO"/>
          </a:p>
        </p:txBody>
      </p:sp>
      <p:sp>
        <p:nvSpPr>
          <p:cNvPr id="3" name="Date Placeholder 2"/>
          <p:cNvSpPr>
            <a:spLocks noGrp="1"/>
          </p:cNvSpPr>
          <p:nvPr>
            <p:ph type="dt" sz="quarter" idx="1"/>
          </p:nvPr>
        </p:nvSpPr>
        <p:spPr>
          <a:xfrm>
            <a:off x="3856038" y="0"/>
            <a:ext cx="2949575" cy="495300"/>
          </a:xfrm>
          <a:prstGeom prst="rect">
            <a:avLst/>
          </a:prstGeom>
        </p:spPr>
        <p:txBody>
          <a:bodyPr vert="horz" lIns="91430" tIns="45715" rIns="91430" bIns="45715" rtlCol="0"/>
          <a:lstStyle>
            <a:lvl1pPr algn="r">
              <a:defRPr sz="1200"/>
            </a:lvl1pPr>
          </a:lstStyle>
          <a:p>
            <a:fld id="{53F158AA-1CBD-4D8F-AB31-BE626B7CF6B5}" type="datetimeFigureOut">
              <a:rPr lang="ro-RO" smtClean="0"/>
              <a:t>10.09.2018</a:t>
            </a:fld>
            <a:endParaRPr lang="ro-RO"/>
          </a:p>
        </p:txBody>
      </p:sp>
      <p:sp>
        <p:nvSpPr>
          <p:cNvPr id="4" name="Footer Placeholder 3"/>
          <p:cNvSpPr>
            <a:spLocks noGrp="1"/>
          </p:cNvSpPr>
          <p:nvPr>
            <p:ph type="ftr" sz="quarter" idx="2"/>
          </p:nvPr>
        </p:nvSpPr>
        <p:spPr>
          <a:xfrm>
            <a:off x="1" y="9409113"/>
            <a:ext cx="2949575" cy="495300"/>
          </a:xfrm>
          <a:prstGeom prst="rect">
            <a:avLst/>
          </a:prstGeom>
        </p:spPr>
        <p:txBody>
          <a:bodyPr vert="horz" lIns="91430" tIns="45715" rIns="91430" bIns="45715" rtlCol="0" anchor="b"/>
          <a:lstStyle>
            <a:lvl1pPr algn="l">
              <a:defRPr sz="1200"/>
            </a:lvl1pPr>
          </a:lstStyle>
          <a:p>
            <a:endParaRPr lang="ro-RO"/>
          </a:p>
        </p:txBody>
      </p:sp>
      <p:sp>
        <p:nvSpPr>
          <p:cNvPr id="5" name="Slide Number Placeholder 4"/>
          <p:cNvSpPr>
            <a:spLocks noGrp="1"/>
          </p:cNvSpPr>
          <p:nvPr>
            <p:ph type="sldNum" sz="quarter" idx="3"/>
          </p:nvPr>
        </p:nvSpPr>
        <p:spPr>
          <a:xfrm>
            <a:off x="3856038" y="9409113"/>
            <a:ext cx="2949575" cy="495300"/>
          </a:xfrm>
          <a:prstGeom prst="rect">
            <a:avLst/>
          </a:prstGeom>
        </p:spPr>
        <p:txBody>
          <a:bodyPr vert="horz" lIns="91430" tIns="45715" rIns="91430" bIns="45715" rtlCol="0" anchor="b"/>
          <a:lstStyle>
            <a:lvl1pPr algn="r">
              <a:defRPr sz="1200"/>
            </a:lvl1pPr>
          </a:lstStyle>
          <a:p>
            <a:fld id="{7CA0EC19-DB32-499C-B020-350FA2DA16B1}" type="slidenum">
              <a:rPr lang="ro-RO" smtClean="0"/>
              <a:t>‹#›</a:t>
            </a:fld>
            <a:endParaRPr lang="ro-RO"/>
          </a:p>
        </p:txBody>
      </p:sp>
    </p:spTree>
    <p:extLst>
      <p:ext uri="{BB962C8B-B14F-4D97-AF65-F5344CB8AC3E}">
        <p14:creationId xmlns:p14="http://schemas.microsoft.com/office/powerpoint/2010/main" val="254037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5300"/>
          </a:xfrm>
          <a:prstGeom prst="rect">
            <a:avLst/>
          </a:prstGeom>
        </p:spPr>
        <p:txBody>
          <a:bodyPr vert="horz" lIns="91430" tIns="45715" rIns="91430" bIns="45715" rtlCol="0"/>
          <a:lstStyle>
            <a:lvl1pPr algn="l">
              <a:defRPr sz="1200"/>
            </a:lvl1pPr>
          </a:lstStyle>
          <a:p>
            <a:endParaRPr lang="ro-RO"/>
          </a:p>
        </p:txBody>
      </p:sp>
      <p:sp>
        <p:nvSpPr>
          <p:cNvPr id="3" name="Date Placeholder 2"/>
          <p:cNvSpPr>
            <a:spLocks noGrp="1"/>
          </p:cNvSpPr>
          <p:nvPr>
            <p:ph type="dt" idx="1"/>
          </p:nvPr>
        </p:nvSpPr>
        <p:spPr>
          <a:xfrm>
            <a:off x="3855838" y="0"/>
            <a:ext cx="2949787" cy="495300"/>
          </a:xfrm>
          <a:prstGeom prst="rect">
            <a:avLst/>
          </a:prstGeom>
        </p:spPr>
        <p:txBody>
          <a:bodyPr vert="horz" lIns="91430" tIns="45715" rIns="91430" bIns="45715" rtlCol="0"/>
          <a:lstStyle>
            <a:lvl1pPr algn="r">
              <a:defRPr sz="1200"/>
            </a:lvl1pPr>
          </a:lstStyle>
          <a:p>
            <a:fld id="{9D220E4D-66DB-4C25-B768-CC66244B1289}" type="datetimeFigureOut">
              <a:rPr lang="ro-RO" smtClean="0"/>
              <a:t>10.09.2018</a:t>
            </a:fld>
            <a:endParaRPr lang="ro-RO"/>
          </a:p>
        </p:txBody>
      </p:sp>
      <p:sp>
        <p:nvSpPr>
          <p:cNvPr id="4" name="Slide Image Placeholder 3"/>
          <p:cNvSpPr>
            <a:spLocks noGrp="1" noRot="1" noChangeAspect="1"/>
          </p:cNvSpPr>
          <p:nvPr>
            <p:ph type="sldImg" idx="2"/>
          </p:nvPr>
        </p:nvSpPr>
        <p:spPr>
          <a:xfrm>
            <a:off x="101600" y="742950"/>
            <a:ext cx="6604000" cy="3714750"/>
          </a:xfrm>
          <a:prstGeom prst="rect">
            <a:avLst/>
          </a:prstGeom>
          <a:noFill/>
          <a:ln w="12700">
            <a:solidFill>
              <a:prstClr val="black"/>
            </a:solidFill>
          </a:ln>
        </p:spPr>
        <p:txBody>
          <a:bodyPr vert="horz" lIns="91430" tIns="45715" rIns="91430" bIns="45715" rtlCol="0" anchor="ctr"/>
          <a:lstStyle/>
          <a:p>
            <a:endParaRPr lang="ro-RO"/>
          </a:p>
        </p:txBody>
      </p:sp>
      <p:sp>
        <p:nvSpPr>
          <p:cNvPr id="5" name="Notes Placeholder 4"/>
          <p:cNvSpPr>
            <a:spLocks noGrp="1"/>
          </p:cNvSpPr>
          <p:nvPr>
            <p:ph type="body" sz="quarter" idx="3"/>
          </p:nvPr>
        </p:nvSpPr>
        <p:spPr>
          <a:xfrm>
            <a:off x="680721" y="4705350"/>
            <a:ext cx="5445760" cy="4457700"/>
          </a:xfrm>
          <a:prstGeom prst="rect">
            <a:avLst/>
          </a:prstGeom>
        </p:spPr>
        <p:txBody>
          <a:bodyPr vert="horz" lIns="91430" tIns="45715" rIns="91430"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9408982"/>
            <a:ext cx="2949787" cy="495300"/>
          </a:xfrm>
          <a:prstGeom prst="rect">
            <a:avLst/>
          </a:prstGeom>
        </p:spPr>
        <p:txBody>
          <a:bodyPr vert="horz" lIns="91430" tIns="45715" rIns="91430" bIns="45715" rtlCol="0" anchor="b"/>
          <a:lstStyle>
            <a:lvl1pPr algn="l">
              <a:defRPr sz="1200"/>
            </a:lvl1pPr>
          </a:lstStyle>
          <a:p>
            <a:endParaRPr lang="ro-RO"/>
          </a:p>
        </p:txBody>
      </p:sp>
      <p:sp>
        <p:nvSpPr>
          <p:cNvPr id="7" name="Slide Number Placeholder 6"/>
          <p:cNvSpPr>
            <a:spLocks noGrp="1"/>
          </p:cNvSpPr>
          <p:nvPr>
            <p:ph type="sldNum" sz="quarter" idx="5"/>
          </p:nvPr>
        </p:nvSpPr>
        <p:spPr>
          <a:xfrm>
            <a:off x="3855838" y="9408982"/>
            <a:ext cx="2949787" cy="495300"/>
          </a:xfrm>
          <a:prstGeom prst="rect">
            <a:avLst/>
          </a:prstGeom>
        </p:spPr>
        <p:txBody>
          <a:bodyPr vert="horz" lIns="91430" tIns="45715" rIns="91430" bIns="45715" rtlCol="0" anchor="b"/>
          <a:lstStyle>
            <a:lvl1pPr algn="r">
              <a:defRPr sz="1200"/>
            </a:lvl1pPr>
          </a:lstStyle>
          <a:p>
            <a:fld id="{4B9F35A0-CDE2-4FFF-888B-07304543E97C}" type="slidenum">
              <a:rPr lang="ro-RO" smtClean="0"/>
              <a:t>‹#›</a:t>
            </a:fld>
            <a:endParaRPr lang="ro-RO"/>
          </a:p>
        </p:txBody>
      </p:sp>
    </p:spTree>
    <p:extLst>
      <p:ext uri="{BB962C8B-B14F-4D97-AF65-F5344CB8AC3E}">
        <p14:creationId xmlns:p14="http://schemas.microsoft.com/office/powerpoint/2010/main" val="2930929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1">
              <a:defRPr/>
            </a:pPr>
            <a:r>
              <a:rPr lang="en-US" dirty="0" smtClean="0"/>
              <a:t>Weiss (1979) did not like the term utilization because she felt it sounded too concrete, and the practice of using evaluation findings is more fluid than that.</a:t>
            </a:r>
            <a:endParaRPr lang="ro-RO" dirty="0" smtClean="0"/>
          </a:p>
          <a:p>
            <a:pPr defTabSz="914301">
              <a:defRPr/>
            </a:pPr>
            <a:r>
              <a:rPr lang="en-US" dirty="0" smtClean="0"/>
              <a:t>Stevenson (1980) felt that too much credence was being given to utility and utilization is the more appropriate term. He thought utility only looked at the evaluator’s work while utilization was more suitable because it also focused on unintended evaluation consequences and multiple evaluation finding uses.</a:t>
            </a:r>
          </a:p>
          <a:p>
            <a:pPr defTabSz="914301">
              <a:defRPr/>
            </a:pPr>
            <a:r>
              <a:rPr lang="en-US" dirty="0" err="1" smtClean="0"/>
              <a:t>Alkin</a:t>
            </a:r>
            <a:r>
              <a:rPr lang="en-US" dirty="0" smtClean="0"/>
              <a:t> (1982) said that an evaluation has utility if it is presented in a way that makes it useful, and an evaluation is utilized if there are immediate and direct applications of the evaluation findings.</a:t>
            </a:r>
          </a:p>
          <a:p>
            <a:pPr defTabSz="914301">
              <a:defRPr/>
            </a:pPr>
            <a:r>
              <a:rPr lang="en-US" dirty="0" smtClean="0"/>
              <a:t>King and </a:t>
            </a:r>
            <a:r>
              <a:rPr lang="en-US" dirty="0" err="1" smtClean="0"/>
              <a:t>Pechman</a:t>
            </a:r>
            <a:r>
              <a:rPr lang="en-US" dirty="0" smtClean="0"/>
              <a:t> (1982) felt utilization was a term that could be easily misunderstood, while use is a term with few inappropriate connotations.</a:t>
            </a:r>
            <a:endParaRPr lang="ro-RO" dirty="0" smtClean="0"/>
          </a:p>
          <a:p>
            <a:endParaRPr lang="ro-RO" dirty="0"/>
          </a:p>
        </p:txBody>
      </p:sp>
      <p:sp>
        <p:nvSpPr>
          <p:cNvPr id="4" name="Slide Number Placeholder 3"/>
          <p:cNvSpPr>
            <a:spLocks noGrp="1"/>
          </p:cNvSpPr>
          <p:nvPr>
            <p:ph type="sldNum" sz="quarter" idx="10"/>
          </p:nvPr>
        </p:nvSpPr>
        <p:spPr/>
        <p:txBody>
          <a:bodyPr/>
          <a:lstStyle/>
          <a:p>
            <a:fld id="{4B9F35A0-CDE2-4FFF-888B-07304543E97C}" type="slidenum">
              <a:rPr lang="ro-RO" smtClean="0"/>
              <a:t>2</a:t>
            </a:fld>
            <a:endParaRPr lang="ro-RO"/>
          </a:p>
        </p:txBody>
      </p:sp>
    </p:spTree>
    <p:extLst>
      <p:ext uri="{BB962C8B-B14F-4D97-AF65-F5344CB8AC3E}">
        <p14:creationId xmlns:p14="http://schemas.microsoft.com/office/powerpoint/2010/main" val="3021331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C8B655-A944-46B1-8ADB-800EEFE3D9CE}" type="datetime1">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AD226-C35D-6D45-BB43-CD1D6F5744A3}" type="slidenum">
              <a:rPr lang="en-US" smtClean="0"/>
              <a:t>‹#›</a:t>
            </a:fld>
            <a:endParaRPr lang="en-US"/>
          </a:p>
        </p:txBody>
      </p:sp>
    </p:spTree>
    <p:extLst>
      <p:ext uri="{BB962C8B-B14F-4D97-AF65-F5344CB8AC3E}">
        <p14:creationId xmlns:p14="http://schemas.microsoft.com/office/powerpoint/2010/main" val="58069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889395-C245-4400-BE17-3042557687A6}" type="datetime1">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AD226-C35D-6D45-BB43-CD1D6F5744A3}" type="slidenum">
              <a:rPr lang="en-US" smtClean="0"/>
              <a:t>‹#›</a:t>
            </a:fld>
            <a:endParaRPr lang="en-US"/>
          </a:p>
        </p:txBody>
      </p:sp>
    </p:spTree>
    <p:extLst>
      <p:ext uri="{BB962C8B-B14F-4D97-AF65-F5344CB8AC3E}">
        <p14:creationId xmlns:p14="http://schemas.microsoft.com/office/powerpoint/2010/main" val="446846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0F9EB-14A6-45A4-AF58-E03C8C9834F4}" type="datetime1">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AD226-C35D-6D45-BB43-CD1D6F5744A3}" type="slidenum">
              <a:rPr lang="en-US" smtClean="0"/>
              <a:t>‹#›</a:t>
            </a:fld>
            <a:endParaRPr lang="en-US"/>
          </a:p>
        </p:txBody>
      </p:sp>
    </p:spTree>
    <p:extLst>
      <p:ext uri="{BB962C8B-B14F-4D97-AF65-F5344CB8AC3E}">
        <p14:creationId xmlns:p14="http://schemas.microsoft.com/office/powerpoint/2010/main" val="399097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EAD15A-8AA2-4AF5-8F1C-48BB3595CCA5}" type="datetime1">
              <a:rPr lang="en-US" smtClean="0">
                <a:solidFill>
                  <a:prstClr val="black">
                    <a:tint val="75000"/>
                  </a:prstClr>
                </a:solidFill>
              </a:rPr>
              <a:t>9/10/2018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292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BB94D6-2767-4181-B49B-48FC4CED7155}" type="datetime1">
              <a:rPr lang="en-US" smtClean="0">
                <a:solidFill>
                  <a:prstClr val="black">
                    <a:tint val="75000"/>
                  </a:prstClr>
                </a:solidFill>
              </a:rPr>
              <a:t>9/10/2018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617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0752A2-B495-4080-8BC2-E1779C2C0252}" type="datetime1">
              <a:rPr lang="en-US" smtClean="0">
                <a:solidFill>
                  <a:prstClr val="black">
                    <a:tint val="75000"/>
                  </a:prstClr>
                </a:solidFill>
              </a:rPr>
              <a:t>9/10/2018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34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E6FE95-FC3B-4912-AC0E-B9E42E48C36B}" type="datetime1">
              <a:rPr lang="en-US" smtClean="0">
                <a:solidFill>
                  <a:prstClr val="black">
                    <a:tint val="75000"/>
                  </a:prstClr>
                </a:solidFill>
              </a:rPr>
              <a:t>9/10/2018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445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9381D5-AB11-4FFF-A3F1-94A3806B3BB4}" type="datetime1">
              <a:rPr lang="en-US" smtClean="0">
                <a:solidFill>
                  <a:prstClr val="black">
                    <a:tint val="75000"/>
                  </a:prstClr>
                </a:solidFill>
              </a:rPr>
              <a:t>9/10/2018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681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6648E3-E342-4B6C-9CEF-072D96E23A24}" type="datetime1">
              <a:rPr lang="en-US" smtClean="0">
                <a:solidFill>
                  <a:prstClr val="black">
                    <a:tint val="75000"/>
                  </a:prstClr>
                </a:solidFill>
              </a:rPr>
              <a:t>9/10/2018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543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E24F7-232C-4CA6-B500-88BCB7BFDEE6}" type="datetime1">
              <a:rPr lang="en-US" smtClean="0">
                <a:solidFill>
                  <a:prstClr val="black">
                    <a:tint val="75000"/>
                  </a:prstClr>
                </a:solidFill>
              </a:rPr>
              <a:t>9/10/2018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504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CAB24-E680-4684-8EA1-2728F39DDE3B}" type="datetime1">
              <a:rPr lang="en-US" smtClean="0">
                <a:solidFill>
                  <a:prstClr val="black">
                    <a:tint val="75000"/>
                  </a:prstClr>
                </a:solidFill>
              </a:rPr>
              <a:t>9/10/2018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554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16AC93-8572-43F8-A735-1455F3F20C8F}" type="datetime1">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AD226-C35D-6D45-BB43-CD1D6F5744A3}" type="slidenum">
              <a:rPr lang="en-US" smtClean="0"/>
              <a:t>‹#›</a:t>
            </a:fld>
            <a:endParaRPr lang="en-US"/>
          </a:p>
        </p:txBody>
      </p:sp>
    </p:spTree>
    <p:extLst>
      <p:ext uri="{BB962C8B-B14F-4D97-AF65-F5344CB8AC3E}">
        <p14:creationId xmlns:p14="http://schemas.microsoft.com/office/powerpoint/2010/main" val="1859038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66F182-8B4C-4299-80C9-0861775D4C88}" type="datetime1">
              <a:rPr lang="en-US" smtClean="0">
                <a:solidFill>
                  <a:prstClr val="black">
                    <a:tint val="75000"/>
                  </a:prstClr>
                </a:solidFill>
              </a:rPr>
              <a:t>9/10/2018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99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C02FB-DC6D-468D-B935-4CF72B39E60C}" type="datetime1">
              <a:rPr lang="en-US" smtClean="0">
                <a:solidFill>
                  <a:prstClr val="black">
                    <a:tint val="75000"/>
                  </a:prstClr>
                </a:solidFill>
              </a:rPr>
              <a:t>9/10/2018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44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EF3AB1-B786-44A2-977B-9F50B4B9E811}" type="datetime1">
              <a:rPr lang="en-US" smtClean="0">
                <a:solidFill>
                  <a:prstClr val="black">
                    <a:tint val="75000"/>
                  </a:prstClr>
                </a:solidFill>
              </a:rPr>
              <a:t>9/10/2018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042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8D1641-7B9F-4BEE-BC55-4CFDDB87DF97}" type="datetime1">
              <a:rPr lang="en-US" smtClean="0">
                <a:solidFill>
                  <a:prstClr val="black">
                    <a:tint val="75000"/>
                  </a:prstClr>
                </a:solidFill>
              </a:rPr>
              <a:t>9/10/2018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549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9610BD-BC0A-4AC5-82D7-BA31C9DFB74E}" type="datetime1">
              <a:rPr lang="en-US" smtClean="0">
                <a:solidFill>
                  <a:prstClr val="black">
                    <a:tint val="75000"/>
                  </a:prstClr>
                </a:solidFill>
              </a:rPr>
              <a:t>9/10/2018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927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889186-EA71-459A-9FF7-B65B843F3910}" type="datetime1">
              <a:rPr lang="en-US" smtClean="0">
                <a:solidFill>
                  <a:prstClr val="black">
                    <a:tint val="75000"/>
                  </a:prstClr>
                </a:solidFill>
              </a:rPr>
              <a:t>9/10/2018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975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47D371-3C98-4F9F-A57A-A85784DB91E0}" type="datetime1">
              <a:rPr lang="en-US" smtClean="0">
                <a:solidFill>
                  <a:prstClr val="black">
                    <a:tint val="75000"/>
                  </a:prstClr>
                </a:solidFill>
              </a:rPr>
              <a:t>9/10/2018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0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57101B-87F1-49EE-8F73-72BDEB79CD75}" type="datetime1">
              <a:rPr lang="en-US" smtClean="0">
                <a:solidFill>
                  <a:prstClr val="black">
                    <a:tint val="75000"/>
                  </a:prstClr>
                </a:solidFill>
              </a:rPr>
              <a:t>9/10/2018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22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F7B269-ACEA-4691-BA97-A6E2A37E48A8}" type="datetime1">
              <a:rPr lang="en-US" smtClean="0">
                <a:solidFill>
                  <a:prstClr val="black">
                    <a:tint val="75000"/>
                  </a:prstClr>
                </a:solidFill>
              </a:rPr>
              <a:t>9/10/2018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19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D1E9BA-ABCE-44DC-96D7-95535AE30882}" type="datetime1">
              <a:rPr lang="en-US" smtClean="0">
                <a:solidFill>
                  <a:prstClr val="black">
                    <a:tint val="75000"/>
                  </a:prstClr>
                </a:solidFill>
              </a:rPr>
              <a:t>9/10/2018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46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67CB8D-7687-4D62-B516-D959039ACA3F}" type="datetime1">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AD226-C35D-6D45-BB43-CD1D6F5744A3}" type="slidenum">
              <a:rPr lang="en-US" smtClean="0"/>
              <a:t>‹#›</a:t>
            </a:fld>
            <a:endParaRPr lang="en-US"/>
          </a:p>
        </p:txBody>
      </p:sp>
    </p:spTree>
    <p:extLst>
      <p:ext uri="{BB962C8B-B14F-4D97-AF65-F5344CB8AC3E}">
        <p14:creationId xmlns:p14="http://schemas.microsoft.com/office/powerpoint/2010/main" val="73984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C7B121-4211-478A-BA05-88758325B534}" type="datetime1">
              <a:rPr lang="en-US" smtClean="0">
                <a:solidFill>
                  <a:prstClr val="black">
                    <a:tint val="75000"/>
                  </a:prstClr>
                </a:solidFill>
              </a:rPr>
              <a:t>9/10/2018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289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11FE9-FD17-4B49-986F-40AE61E1649C}" type="datetime1">
              <a:rPr lang="en-US" smtClean="0">
                <a:solidFill>
                  <a:prstClr val="black">
                    <a:tint val="75000"/>
                  </a:prstClr>
                </a:solidFill>
              </a:rPr>
              <a:t>9/10/2018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60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67ECE8-1D78-4964-BAE6-26DBE5C82270}" type="datetime1">
              <a:rPr lang="en-US" smtClean="0">
                <a:solidFill>
                  <a:prstClr val="black">
                    <a:tint val="75000"/>
                  </a:prstClr>
                </a:solidFill>
              </a:rPr>
              <a:t>9/10/2018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970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9DEC62-F3FB-4C61-A050-9B147C19C292}" type="datetime1">
              <a:rPr lang="en-US" smtClean="0">
                <a:solidFill>
                  <a:prstClr val="black">
                    <a:tint val="75000"/>
                  </a:prstClr>
                </a:solidFill>
              </a:rPr>
              <a:t>9/10/2018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870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B3C4CB-8820-4B61-AE5A-26643A2F70C9}" type="datetime1">
              <a:rPr lang="en-US" smtClean="0">
                <a:solidFill>
                  <a:prstClr val="black">
                    <a:tint val="75000"/>
                  </a:prstClr>
                </a:solidFill>
              </a:rPr>
              <a:t>9/10/2018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2746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0BBDF-B7DC-40E3-8A2A-7AB896A6416E}" type="datetime1">
              <a:rPr lang="en-US" smtClean="0">
                <a:solidFill>
                  <a:prstClr val="black">
                    <a:tint val="75000"/>
                  </a:prstClr>
                </a:solidFill>
              </a:rPr>
              <a:t>9/10/2018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7356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6AF59-60ED-4257-9CB9-836E7B8DD8B4}" type="datetime1">
              <a:rPr lang="en-US" smtClean="0">
                <a:solidFill>
                  <a:prstClr val="black">
                    <a:tint val="75000"/>
                  </a:prstClr>
                </a:solidFill>
              </a:rPr>
              <a:t>9/10/2018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52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450032-2BD6-474A-A05E-12324390F3F4}" type="datetime1">
              <a:rPr lang="en-US" smtClean="0">
                <a:solidFill>
                  <a:prstClr val="black">
                    <a:tint val="75000"/>
                  </a:prstClr>
                </a:solidFill>
              </a:rPr>
              <a:t>9/10/2018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784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FF4123-1065-4A84-8F3C-1333D2D7BEE5}" type="datetime1">
              <a:rPr lang="en-US" smtClean="0">
                <a:solidFill>
                  <a:prstClr val="black">
                    <a:tint val="75000"/>
                  </a:prstClr>
                </a:solidFill>
              </a:rPr>
              <a:t>9/10/2018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602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E06EBA-86DA-4C36-ABB9-17298C04D1FA}" type="datetime1">
              <a:rPr lang="en-US" smtClean="0">
                <a:solidFill>
                  <a:prstClr val="black">
                    <a:tint val="75000"/>
                  </a:prstClr>
                </a:solidFill>
              </a:rPr>
              <a:t>9/10/2018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152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453529-7E82-4311-8F3F-AABA7597392F}" type="datetime1">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AD226-C35D-6D45-BB43-CD1D6F5744A3}" type="slidenum">
              <a:rPr lang="en-US" smtClean="0"/>
              <a:t>‹#›</a:t>
            </a:fld>
            <a:endParaRPr lang="en-US"/>
          </a:p>
        </p:txBody>
      </p:sp>
    </p:spTree>
    <p:extLst>
      <p:ext uri="{BB962C8B-B14F-4D97-AF65-F5344CB8AC3E}">
        <p14:creationId xmlns:p14="http://schemas.microsoft.com/office/powerpoint/2010/main" val="647456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2B688-D120-4160-8986-EB301020D30A}" type="datetime1">
              <a:rPr lang="en-US" smtClean="0">
                <a:solidFill>
                  <a:prstClr val="black">
                    <a:tint val="75000"/>
                  </a:prstClr>
                </a:solidFill>
              </a:rPr>
              <a:t>9/10/2018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36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CAD53D-6333-4F7F-8707-2E7BEF79CE05}" type="datetime1">
              <a:rPr lang="en-US" smtClean="0">
                <a:solidFill>
                  <a:prstClr val="black">
                    <a:tint val="75000"/>
                  </a:prstClr>
                </a:solidFill>
              </a:rPr>
              <a:t>9/10/2018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17198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634728-317D-40BA-8705-095473FF73B2}" type="datetime1">
              <a:rPr lang="en-US" smtClean="0">
                <a:solidFill>
                  <a:prstClr val="black">
                    <a:tint val="75000"/>
                  </a:prstClr>
                </a:solidFill>
              </a:rPr>
              <a:t>9/10/2018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0627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AF79CD-CAE4-4D75-B155-111083F289C1}" type="datetime1">
              <a:rPr lang="en-US" smtClean="0">
                <a:solidFill>
                  <a:prstClr val="black">
                    <a:tint val="75000"/>
                  </a:prstClr>
                </a:solidFill>
              </a:rPr>
              <a:t>9/10/2018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1666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674003-BF77-4535-A37C-63E424B9279C}" type="datetime1">
              <a:rPr lang="en-US" smtClean="0">
                <a:solidFill>
                  <a:prstClr val="black">
                    <a:tint val="75000"/>
                  </a:prstClr>
                </a:solidFill>
              </a:rPr>
              <a:t>9/10/2018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1596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798B70-E9CD-4F36-B202-3B6D21805A8A}" type="datetime1">
              <a:rPr lang="en-US" smtClean="0">
                <a:solidFill>
                  <a:prstClr val="black">
                    <a:tint val="75000"/>
                  </a:prstClr>
                </a:solidFill>
              </a:rPr>
              <a:t>9/10/2018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8514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BC5510-431D-4DF0-BB77-D8A319800643}" type="datetime1">
              <a:rPr lang="en-US" smtClean="0">
                <a:solidFill>
                  <a:prstClr val="black">
                    <a:tint val="75000"/>
                  </a:prstClr>
                </a:solidFill>
              </a:rPr>
              <a:t>9/10/2018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6700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F6E966-781A-4AE0-80C8-F159519997F1}" type="datetime1">
              <a:rPr lang="en-US" smtClean="0">
                <a:solidFill>
                  <a:prstClr val="black">
                    <a:tint val="75000"/>
                  </a:prstClr>
                </a:solidFill>
              </a:rPr>
              <a:t>9/10/2018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7644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7320CC-6310-4A3D-A3DF-7C2C69A31CC4}" type="datetime1">
              <a:rPr lang="en-US" smtClean="0">
                <a:solidFill>
                  <a:prstClr val="black">
                    <a:tint val="75000"/>
                  </a:prstClr>
                </a:solidFill>
              </a:rPr>
              <a:t>9/10/2018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7965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DD67DC-888C-440B-B91F-A055AE17CFC9}" type="datetime1">
              <a:rPr lang="en-US" smtClean="0">
                <a:solidFill>
                  <a:prstClr val="black">
                    <a:tint val="75000"/>
                  </a:prstClr>
                </a:solidFill>
              </a:rPr>
              <a:t>9/10/2018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69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FC2DAD-70A9-4609-BD71-78DE18B88522}" type="datetime1">
              <a:rPr lang="en-US" smtClean="0"/>
              <a:t>9/10/2018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0AD226-C35D-6D45-BB43-CD1D6F5744A3}" type="slidenum">
              <a:rPr lang="en-US" smtClean="0"/>
              <a:t>‹#›</a:t>
            </a:fld>
            <a:endParaRPr lang="en-US"/>
          </a:p>
        </p:txBody>
      </p:sp>
    </p:spTree>
    <p:extLst>
      <p:ext uri="{BB962C8B-B14F-4D97-AF65-F5344CB8AC3E}">
        <p14:creationId xmlns:p14="http://schemas.microsoft.com/office/powerpoint/2010/main" val="15526746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058045-D947-4804-AE0D-9F96928FD2FD}" type="datetime1">
              <a:rPr lang="en-US" smtClean="0">
                <a:solidFill>
                  <a:prstClr val="black">
                    <a:tint val="75000"/>
                  </a:prstClr>
                </a:solidFill>
              </a:rPr>
              <a:t>9/10/2018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3037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A83A5-2B7E-439E-B983-65E8376F320E}" type="datetime1">
              <a:rPr lang="en-US" smtClean="0">
                <a:solidFill>
                  <a:prstClr val="black">
                    <a:tint val="75000"/>
                  </a:prstClr>
                </a:solidFill>
              </a:rPr>
              <a:t>9/10/2018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2795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B94010-F3E7-494A-8DC4-FAE00DE7C826}" type="datetime1">
              <a:rPr lang="en-US" smtClean="0">
                <a:solidFill>
                  <a:prstClr val="black">
                    <a:tint val="75000"/>
                  </a:prstClr>
                </a:solidFill>
              </a:rPr>
              <a:t>9/10/2018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8198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9C7EE-6120-4AE0-90D7-2B7EA5301EFC}" type="datetime1">
              <a:rPr lang="en-US" smtClean="0">
                <a:solidFill>
                  <a:prstClr val="black">
                    <a:tint val="75000"/>
                  </a:prstClr>
                </a:solidFill>
              </a:rPr>
              <a:t>9/10/2018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7004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0CCC8D-42F1-4197-AD13-DC8782F1710C}" type="datetime1">
              <a:rPr lang="en-US" smtClean="0">
                <a:solidFill>
                  <a:prstClr val="black">
                    <a:tint val="75000"/>
                  </a:prstClr>
                </a:solidFill>
              </a:rPr>
              <a:t>9/10/2018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7976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63F0F2-B740-4C10-A106-34EC3008567C}" type="datetime1">
              <a:rPr lang="en-US" smtClean="0">
                <a:solidFill>
                  <a:prstClr val="black">
                    <a:tint val="75000"/>
                  </a:prstClr>
                </a:solidFill>
              </a:rPr>
              <a:t>9/10/2018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402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4DB9B9-80C9-4153-A670-FB71DC79F8FC}" type="datetime1">
              <a:rPr lang="en-US" smtClean="0"/>
              <a:t>9/10/2018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0AD226-C35D-6D45-BB43-CD1D6F5744A3}" type="slidenum">
              <a:rPr lang="en-US" smtClean="0"/>
              <a:t>‹#›</a:t>
            </a:fld>
            <a:endParaRPr lang="en-US"/>
          </a:p>
        </p:txBody>
      </p:sp>
    </p:spTree>
    <p:extLst>
      <p:ext uri="{BB962C8B-B14F-4D97-AF65-F5344CB8AC3E}">
        <p14:creationId xmlns:p14="http://schemas.microsoft.com/office/powerpoint/2010/main" val="1729215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4C1C48-7341-4718-BC52-7756C59140FD}" type="datetime1">
              <a:rPr lang="en-US" smtClean="0"/>
              <a:t>9/10/2018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0AD226-C35D-6D45-BB43-CD1D6F5744A3}" type="slidenum">
              <a:rPr lang="en-US" smtClean="0"/>
              <a:t>‹#›</a:t>
            </a:fld>
            <a:endParaRPr lang="en-US"/>
          </a:p>
        </p:txBody>
      </p:sp>
    </p:spTree>
    <p:extLst>
      <p:ext uri="{BB962C8B-B14F-4D97-AF65-F5344CB8AC3E}">
        <p14:creationId xmlns:p14="http://schemas.microsoft.com/office/powerpoint/2010/main" val="1035823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094EE5-05F5-47D9-AB0C-72285EDB2C21}" type="datetime1">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AD226-C35D-6D45-BB43-CD1D6F5744A3}" type="slidenum">
              <a:rPr lang="en-US" smtClean="0"/>
              <a:t>‹#›</a:t>
            </a:fld>
            <a:endParaRPr lang="en-US"/>
          </a:p>
        </p:txBody>
      </p:sp>
    </p:spTree>
    <p:extLst>
      <p:ext uri="{BB962C8B-B14F-4D97-AF65-F5344CB8AC3E}">
        <p14:creationId xmlns:p14="http://schemas.microsoft.com/office/powerpoint/2010/main" val="1574886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F0F874-36D6-4DD8-89AA-0D4FD0C7DEF0}" type="datetime1">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AD226-C35D-6D45-BB43-CD1D6F5744A3}" type="slidenum">
              <a:rPr lang="en-US" smtClean="0"/>
              <a:t>‹#›</a:t>
            </a:fld>
            <a:endParaRPr lang="en-US"/>
          </a:p>
        </p:txBody>
      </p:sp>
    </p:spTree>
    <p:extLst>
      <p:ext uri="{BB962C8B-B14F-4D97-AF65-F5344CB8AC3E}">
        <p14:creationId xmlns:p14="http://schemas.microsoft.com/office/powerpoint/2010/main" val="1381254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4DB1A-BAEC-4EAF-846E-273401E84F5A}" type="datetime1">
              <a:rPr lang="en-US" smtClean="0"/>
              <a:t>9/10/2018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AD226-C35D-6D45-BB43-CD1D6F5744A3}" type="slidenum">
              <a:rPr lang="en-US" smtClean="0"/>
              <a:t>‹#›</a:t>
            </a:fld>
            <a:endParaRPr lang="en-US"/>
          </a:p>
        </p:txBody>
      </p:sp>
    </p:spTree>
    <p:extLst>
      <p:ext uri="{BB962C8B-B14F-4D97-AF65-F5344CB8AC3E}">
        <p14:creationId xmlns:p14="http://schemas.microsoft.com/office/powerpoint/2010/main" val="1025414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529A7-F9F4-4EF0-A75E-59C58A5FDD26}" type="datetime1">
              <a:rPr lang="en-US" smtClean="0">
                <a:solidFill>
                  <a:prstClr val="black">
                    <a:tint val="75000"/>
                  </a:prstClr>
                </a:solidFill>
              </a:rPr>
              <a:t>9/10/2018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586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417B5-ADCB-45F6-A26A-170E7296E84C}" type="datetime1">
              <a:rPr lang="en-US" smtClean="0">
                <a:solidFill>
                  <a:prstClr val="black">
                    <a:tint val="75000"/>
                  </a:prstClr>
                </a:solidFill>
              </a:rPr>
              <a:t>9/10/2018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7180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6AC63-2218-4C7A-8549-8662325732B0}" type="datetime1">
              <a:rPr lang="en-US" smtClean="0">
                <a:solidFill>
                  <a:prstClr val="black">
                    <a:tint val="75000"/>
                  </a:prstClr>
                </a:solidFill>
              </a:rPr>
              <a:t>9/10/2018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8986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66D7E-1DF9-4E25-B5C8-BFD3F935E6B2}" type="datetime1">
              <a:rPr lang="en-US" smtClean="0">
                <a:solidFill>
                  <a:prstClr val="black">
                    <a:tint val="75000"/>
                  </a:prstClr>
                </a:solidFill>
              </a:rPr>
              <a:t>9/10/2018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AD226-C35D-6D45-BB43-CD1D6F5744A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7924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910"/>
            <a:ext cx="9144000" cy="1983254"/>
          </a:xfrm>
        </p:spPr>
        <p:txBody>
          <a:bodyPr>
            <a:normAutofit/>
          </a:bodyPr>
          <a:lstStyle/>
          <a:p>
            <a:r>
              <a:rPr lang="en-US" sz="4000" b="1" dirty="0" smtClean="0">
                <a:latin typeface="Trebuchet MS" panose="020B0603020202020204" pitchFamily="34" charset="0"/>
              </a:rPr>
              <a:t>Ministry of European Funds</a:t>
            </a:r>
            <a:r>
              <a:rPr lang="ro-RO" sz="4000" b="1" dirty="0" smtClean="0">
                <a:latin typeface="Trebuchet MS" panose="020B0603020202020204" pitchFamily="34" charset="0"/>
              </a:rPr>
              <a:t/>
            </a:r>
            <a:br>
              <a:rPr lang="ro-RO" sz="4000" b="1" dirty="0" smtClean="0">
                <a:latin typeface="Trebuchet MS" panose="020B0603020202020204" pitchFamily="34" charset="0"/>
              </a:rPr>
            </a:br>
            <a:endParaRPr lang="en-US" sz="4000" dirty="0"/>
          </a:p>
        </p:txBody>
      </p:sp>
      <p:sp>
        <p:nvSpPr>
          <p:cNvPr id="3" name="Subtitle 2"/>
          <p:cNvSpPr>
            <a:spLocks noGrp="1"/>
          </p:cNvSpPr>
          <p:nvPr>
            <p:ph type="subTitle" idx="1"/>
          </p:nvPr>
        </p:nvSpPr>
        <p:spPr>
          <a:xfrm>
            <a:off x="215153" y="2222827"/>
            <a:ext cx="11658600" cy="1655762"/>
          </a:xfrm>
        </p:spPr>
        <p:txBody>
          <a:bodyPr>
            <a:noAutofit/>
          </a:bodyPr>
          <a:lstStyle/>
          <a:p>
            <a:pPr>
              <a:lnSpc>
                <a:spcPct val="120000"/>
              </a:lnSpc>
            </a:pPr>
            <a:r>
              <a:rPr lang="en-US" sz="2800" b="1" dirty="0">
                <a:solidFill>
                  <a:schemeClr val="tx2">
                    <a:lumMod val="50000"/>
                  </a:schemeClr>
                </a:solidFill>
                <a:latin typeface="Trebuchet MS" panose="020B0603020202020204" pitchFamily="34" charset="0"/>
              </a:rPr>
              <a:t>Evaluation use and utility in </a:t>
            </a:r>
            <a:r>
              <a:rPr lang="en-US" sz="2800" b="1" dirty="0" smtClean="0">
                <a:solidFill>
                  <a:schemeClr val="tx2">
                    <a:lumMod val="50000"/>
                  </a:schemeClr>
                </a:solidFill>
                <a:latin typeface="Trebuchet MS" panose="020B0603020202020204" pitchFamily="34" charset="0"/>
              </a:rPr>
              <a:t>Romania.</a:t>
            </a:r>
          </a:p>
          <a:p>
            <a:pPr>
              <a:lnSpc>
                <a:spcPct val="120000"/>
              </a:lnSpc>
            </a:pPr>
            <a:r>
              <a:rPr lang="en-US" sz="2800" b="1" dirty="0" smtClean="0">
                <a:solidFill>
                  <a:schemeClr val="tx2">
                    <a:lumMod val="50000"/>
                  </a:schemeClr>
                </a:solidFill>
                <a:latin typeface="Trebuchet MS" panose="020B0603020202020204" pitchFamily="34" charset="0"/>
              </a:rPr>
              <a:t>Evaluation follow-up in </a:t>
            </a:r>
            <a:r>
              <a:rPr lang="en-US" sz="2800" b="1" dirty="0">
                <a:solidFill>
                  <a:schemeClr val="tx2">
                    <a:lumMod val="50000"/>
                  </a:schemeClr>
                </a:solidFill>
                <a:latin typeface="Trebuchet MS" panose="020B0603020202020204" pitchFamily="34" charset="0"/>
              </a:rPr>
              <a:t>case of NEETs </a:t>
            </a:r>
            <a:r>
              <a:rPr lang="en-US" sz="2800" b="1" dirty="0" smtClean="0">
                <a:solidFill>
                  <a:schemeClr val="tx2">
                    <a:lumMod val="50000"/>
                  </a:schemeClr>
                </a:solidFill>
                <a:latin typeface="Trebuchet MS" panose="020B0603020202020204" pitchFamily="34" charset="0"/>
              </a:rPr>
              <a:t>intervention</a:t>
            </a:r>
          </a:p>
          <a:p>
            <a:pPr>
              <a:lnSpc>
                <a:spcPct val="120000"/>
              </a:lnSpc>
            </a:pPr>
            <a:endParaRPr lang="en-US" sz="2800" b="1" dirty="0" smtClean="0">
              <a:solidFill>
                <a:schemeClr val="tx2">
                  <a:lumMod val="50000"/>
                </a:schemeClr>
              </a:solidFill>
              <a:latin typeface="Trebuchet MS" panose="020B0603020202020204" pitchFamily="34" charset="0"/>
            </a:endParaRPr>
          </a:p>
          <a:p>
            <a:pPr>
              <a:lnSpc>
                <a:spcPct val="120000"/>
              </a:lnSpc>
            </a:pPr>
            <a:r>
              <a:rPr lang="en-US" sz="2800" b="1" dirty="0" smtClean="0">
                <a:solidFill>
                  <a:schemeClr val="tx2">
                    <a:lumMod val="50000"/>
                  </a:schemeClr>
                </a:solidFill>
                <a:latin typeface="Trebuchet MS" panose="020B0603020202020204" pitchFamily="34" charset="0"/>
              </a:rPr>
              <a:t>13 September 2018</a:t>
            </a:r>
            <a:endParaRPr lang="ro-RO" sz="2800" b="1" dirty="0" smtClean="0">
              <a:solidFill>
                <a:schemeClr val="tx2">
                  <a:lumMod val="50000"/>
                </a:schemeClr>
              </a:solidFill>
              <a:latin typeface="Trebuchet MS" panose="020B0603020202020204" pitchFamily="34" charset="0"/>
            </a:endParaRPr>
          </a:p>
          <a:p>
            <a:pPr>
              <a:lnSpc>
                <a:spcPct val="120000"/>
              </a:lnSpc>
            </a:pPr>
            <a:endParaRPr lang="ro-RO" sz="2800" b="1" dirty="0">
              <a:solidFill>
                <a:schemeClr val="tx2">
                  <a:lumMod val="50000"/>
                </a:schemeClr>
              </a:solidFill>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C70AD226-C35D-6D45-BB43-CD1D6F5744A3}" type="slidenum">
              <a:rPr lang="en-US" smtClean="0"/>
              <a:t>1</a:t>
            </a:fld>
            <a:endParaRPr lang="en-US"/>
          </a:p>
        </p:txBody>
      </p:sp>
    </p:spTree>
    <p:extLst>
      <p:ext uri="{BB962C8B-B14F-4D97-AF65-F5344CB8AC3E}">
        <p14:creationId xmlns:p14="http://schemas.microsoft.com/office/powerpoint/2010/main" val="1599291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3247" y="143138"/>
            <a:ext cx="9448800" cy="1080546"/>
          </a:xfrm>
        </p:spPr>
        <p:txBody>
          <a:bodyPr>
            <a:normAutofit/>
          </a:bodyPr>
          <a:lstStyle/>
          <a:p>
            <a:r>
              <a:rPr lang="en-US" b="1" dirty="0" smtClean="0">
                <a:solidFill>
                  <a:srgbClr val="FF0000"/>
                </a:solidFill>
              </a:rPr>
              <a:t>Lessons learnt – NEETs interventions</a:t>
            </a:r>
            <a:endParaRPr lang="en-US" dirty="0">
              <a:solidFill>
                <a:srgbClr val="FF0000"/>
              </a:solidFill>
            </a:endParaRPr>
          </a:p>
        </p:txBody>
      </p:sp>
      <p:sp>
        <p:nvSpPr>
          <p:cNvPr id="9" name="TextBox 8"/>
          <p:cNvSpPr txBox="1"/>
          <p:nvPr/>
        </p:nvSpPr>
        <p:spPr>
          <a:xfrm>
            <a:off x="6143064" y="1070852"/>
            <a:ext cx="5528984" cy="646331"/>
          </a:xfrm>
          <a:prstGeom prst="rect">
            <a:avLst/>
          </a:prstGeom>
          <a:solidFill>
            <a:schemeClr val="accent1">
              <a:lumMod val="20000"/>
              <a:lumOff val="80000"/>
            </a:schemeClr>
          </a:solidFill>
          <a:ln w="3175">
            <a:solidFill>
              <a:schemeClr val="tx1"/>
            </a:solidFill>
          </a:ln>
        </p:spPr>
        <p:txBody>
          <a:bodyPr wrap="square" rtlCol="0">
            <a:spAutoFit/>
          </a:bodyPr>
          <a:lstStyle/>
          <a:p>
            <a:r>
              <a:rPr lang="en-US" b="1" dirty="0">
                <a:solidFill>
                  <a:srgbClr val="FF0000"/>
                </a:solidFill>
              </a:rPr>
              <a:t>What mechanisms </a:t>
            </a:r>
            <a:r>
              <a:rPr lang="en-US" b="1" dirty="0" smtClean="0">
                <a:solidFill>
                  <a:srgbClr val="FF0000"/>
                </a:solidFill>
              </a:rPr>
              <a:t>affect </a:t>
            </a:r>
            <a:r>
              <a:rPr lang="en-US" b="1" dirty="0">
                <a:solidFill>
                  <a:srgbClr val="FF0000"/>
                </a:solidFill>
              </a:rPr>
              <a:t>the situation of the young NEETs and how?</a:t>
            </a:r>
            <a:endParaRPr lang="ro-RO" b="1" dirty="0">
              <a:solidFill>
                <a:srgbClr val="FF0000"/>
              </a:solidFill>
            </a:endParaRPr>
          </a:p>
        </p:txBody>
      </p:sp>
      <p:sp>
        <p:nvSpPr>
          <p:cNvPr id="5" name="Rectangle 4"/>
          <p:cNvSpPr/>
          <p:nvPr/>
        </p:nvSpPr>
        <p:spPr>
          <a:xfrm>
            <a:off x="6143065" y="1889274"/>
            <a:ext cx="5528983" cy="2031325"/>
          </a:xfrm>
          <a:prstGeom prst="rect">
            <a:avLst/>
          </a:prstGeom>
        </p:spPr>
        <p:txBody>
          <a:bodyPr wrap="square">
            <a:spAutoFit/>
          </a:bodyPr>
          <a:lstStyle/>
          <a:p>
            <a:r>
              <a:rPr lang="en-US" b="1" dirty="0">
                <a:solidFill>
                  <a:prstClr val="black"/>
                </a:solidFill>
              </a:rPr>
              <a:t>The most effective interventions </a:t>
            </a:r>
            <a:r>
              <a:rPr lang="en-US" dirty="0">
                <a:solidFill>
                  <a:prstClr val="black"/>
                </a:solidFill>
              </a:rPr>
              <a:t>identified by this evaluation were the following: </a:t>
            </a:r>
            <a:endParaRPr lang="en-US" dirty="0" smtClean="0">
              <a:solidFill>
                <a:prstClr val="black"/>
              </a:solidFill>
            </a:endParaRPr>
          </a:p>
          <a:p>
            <a:pPr lvl="1"/>
            <a:r>
              <a:rPr lang="en-US" dirty="0" smtClean="0">
                <a:solidFill>
                  <a:prstClr val="black"/>
                </a:solidFill>
              </a:rPr>
              <a:t>(</a:t>
            </a:r>
            <a:r>
              <a:rPr lang="en-US" dirty="0">
                <a:solidFill>
                  <a:prstClr val="black"/>
                </a:solidFill>
              </a:rPr>
              <a:t>1) vocational training, </a:t>
            </a:r>
            <a:endParaRPr lang="en-US" dirty="0" smtClean="0">
              <a:solidFill>
                <a:prstClr val="black"/>
              </a:solidFill>
            </a:endParaRPr>
          </a:p>
          <a:p>
            <a:pPr lvl="1"/>
            <a:r>
              <a:rPr lang="en-US" dirty="0" smtClean="0">
                <a:solidFill>
                  <a:prstClr val="black"/>
                </a:solidFill>
              </a:rPr>
              <a:t>(</a:t>
            </a:r>
            <a:r>
              <a:rPr lang="en-US" dirty="0">
                <a:solidFill>
                  <a:prstClr val="black"/>
                </a:solidFill>
              </a:rPr>
              <a:t>2) job-search and </a:t>
            </a:r>
            <a:r>
              <a:rPr lang="en-US" dirty="0" err="1">
                <a:solidFill>
                  <a:prstClr val="black"/>
                </a:solidFill>
              </a:rPr>
              <a:t>labour</a:t>
            </a:r>
            <a:r>
              <a:rPr lang="en-US" dirty="0">
                <a:solidFill>
                  <a:prstClr val="black"/>
                </a:solidFill>
              </a:rPr>
              <a:t> mediation services offered individually </a:t>
            </a:r>
            <a:endParaRPr lang="en-US" dirty="0" smtClean="0">
              <a:solidFill>
                <a:prstClr val="black"/>
              </a:solidFill>
            </a:endParaRPr>
          </a:p>
          <a:p>
            <a:pPr lvl="1"/>
            <a:r>
              <a:rPr lang="en-US" dirty="0" smtClean="0">
                <a:solidFill>
                  <a:prstClr val="black"/>
                </a:solidFill>
              </a:rPr>
              <a:t>(</a:t>
            </a:r>
            <a:r>
              <a:rPr lang="en-US" dirty="0">
                <a:solidFill>
                  <a:prstClr val="black"/>
                </a:solidFill>
              </a:rPr>
              <a:t>3) information, counselling and vocational guidance. </a:t>
            </a:r>
            <a:endParaRPr lang="ro-RO" dirty="0">
              <a:solidFill>
                <a:prstClr val="black"/>
              </a:solidFill>
            </a:endParaRPr>
          </a:p>
        </p:txBody>
      </p:sp>
      <p:sp>
        <p:nvSpPr>
          <p:cNvPr id="6" name="Rectangle 5"/>
          <p:cNvSpPr/>
          <p:nvPr/>
        </p:nvSpPr>
        <p:spPr>
          <a:xfrm>
            <a:off x="618565" y="4266735"/>
            <a:ext cx="11057965" cy="1754326"/>
          </a:xfrm>
          <a:prstGeom prst="rect">
            <a:avLst/>
          </a:prstGeom>
        </p:spPr>
        <p:txBody>
          <a:bodyPr wrap="square">
            <a:spAutoFit/>
          </a:bodyPr>
          <a:lstStyle/>
          <a:p>
            <a:r>
              <a:rPr lang="en-US" b="1" dirty="0">
                <a:solidFill>
                  <a:prstClr val="black"/>
                </a:solidFill>
              </a:rPr>
              <a:t>The less effective </a:t>
            </a:r>
            <a:r>
              <a:rPr lang="en-US" b="1" dirty="0" smtClean="0">
                <a:solidFill>
                  <a:prstClr val="black"/>
                </a:solidFill>
              </a:rPr>
              <a:t>measures: </a:t>
            </a:r>
          </a:p>
          <a:p>
            <a:pPr marL="342900" indent="-342900">
              <a:buAutoNum type="arabicParenBoth"/>
            </a:pPr>
            <a:r>
              <a:rPr lang="en-US" dirty="0" smtClean="0">
                <a:solidFill>
                  <a:prstClr val="black"/>
                </a:solidFill>
              </a:rPr>
              <a:t>training </a:t>
            </a:r>
            <a:r>
              <a:rPr lang="en-US" dirty="0">
                <a:solidFill>
                  <a:prstClr val="black"/>
                </a:solidFill>
              </a:rPr>
              <a:t>and support measures in the field of </a:t>
            </a:r>
            <a:r>
              <a:rPr lang="en-US" dirty="0" smtClean="0">
                <a:solidFill>
                  <a:prstClr val="black"/>
                </a:solidFill>
              </a:rPr>
              <a:t>entrepreneurship</a:t>
            </a:r>
            <a:r>
              <a:rPr lang="en-GB" dirty="0">
                <a:solidFill>
                  <a:prstClr val="black"/>
                </a:solidFill>
              </a:rPr>
              <a:t> </a:t>
            </a:r>
            <a:r>
              <a:rPr lang="en-GB" dirty="0" smtClean="0">
                <a:solidFill>
                  <a:prstClr val="black"/>
                </a:solidFill>
              </a:rPr>
              <a:t>-</a:t>
            </a:r>
            <a:r>
              <a:rPr lang="ro-RO" dirty="0" smtClean="0">
                <a:solidFill>
                  <a:prstClr val="black"/>
                </a:solidFill>
              </a:rPr>
              <a:t> </a:t>
            </a:r>
            <a:r>
              <a:rPr lang="en-US" dirty="0" smtClean="0">
                <a:solidFill>
                  <a:prstClr val="black"/>
                </a:solidFill>
              </a:rPr>
              <a:t>due to miscorrelation</a:t>
            </a:r>
            <a:r>
              <a:rPr lang="ro-RO" dirty="0" smtClean="0">
                <a:solidFill>
                  <a:prstClr val="black"/>
                </a:solidFill>
              </a:rPr>
              <a:t> </a:t>
            </a:r>
            <a:r>
              <a:rPr lang="en-US" dirty="0" smtClean="0">
                <a:solidFill>
                  <a:prstClr val="black"/>
                </a:solidFill>
              </a:rPr>
              <a:t>between the type of intervention and profiles of supported NEETs</a:t>
            </a:r>
          </a:p>
          <a:p>
            <a:pPr marL="342900" indent="-342900">
              <a:buAutoNum type="arabicParenBoth"/>
            </a:pPr>
            <a:r>
              <a:rPr lang="en-US" dirty="0" smtClean="0">
                <a:solidFill>
                  <a:prstClr val="black"/>
                </a:solidFill>
              </a:rPr>
              <a:t>apprenticeship – due to its duration, administrative burden and costs on the employers</a:t>
            </a:r>
          </a:p>
          <a:p>
            <a:pPr marL="342900" indent="-342900">
              <a:buAutoNum type="arabicParenBoth"/>
            </a:pPr>
            <a:r>
              <a:rPr lang="en-US" dirty="0" smtClean="0">
                <a:solidFill>
                  <a:prstClr val="black"/>
                </a:solidFill>
              </a:rPr>
              <a:t>initial </a:t>
            </a:r>
            <a:r>
              <a:rPr lang="en-US" dirty="0">
                <a:solidFill>
                  <a:prstClr val="black"/>
                </a:solidFill>
              </a:rPr>
              <a:t>training </a:t>
            </a:r>
            <a:r>
              <a:rPr lang="en-US" dirty="0" smtClean="0">
                <a:solidFill>
                  <a:prstClr val="black"/>
                </a:solidFill>
              </a:rPr>
              <a:t>courses – easier to implement, but participants do not gain sufficient competencies to become employable. </a:t>
            </a:r>
            <a:endParaRPr lang="ro-RO" dirty="0">
              <a:solidFill>
                <a:prstClr val="black"/>
              </a:solidFill>
            </a:endParaRP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151" y="996522"/>
            <a:ext cx="5572237" cy="3158619"/>
          </a:xfrm>
          <a:prstGeom prst="rect">
            <a:avLst/>
          </a:prstGeom>
          <a:noFill/>
          <a:ln>
            <a:noFill/>
          </a:ln>
        </p:spPr>
      </p:pic>
      <p:sp>
        <p:nvSpPr>
          <p:cNvPr id="3" name="Slide Number Placeholder 2"/>
          <p:cNvSpPr>
            <a:spLocks noGrp="1"/>
          </p:cNvSpPr>
          <p:nvPr>
            <p:ph type="sldNum" sz="quarter" idx="12"/>
          </p:nvPr>
        </p:nvSpPr>
        <p:spPr/>
        <p:txBody>
          <a:bodyPr/>
          <a:lstStyle/>
          <a:p>
            <a:fld id="{C70AD226-C35D-6D45-BB43-CD1D6F5744A3}"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221900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3247" y="143138"/>
            <a:ext cx="9448800" cy="1080546"/>
          </a:xfrm>
        </p:spPr>
        <p:txBody>
          <a:bodyPr>
            <a:normAutofit/>
          </a:bodyPr>
          <a:lstStyle/>
          <a:p>
            <a:r>
              <a:rPr lang="en-US" b="1" dirty="0" smtClean="0">
                <a:solidFill>
                  <a:srgbClr val="FF0000"/>
                </a:solidFill>
              </a:rPr>
              <a:t>Lessons learnt – NEETs interventions</a:t>
            </a:r>
            <a:endParaRPr lang="en-US" dirty="0">
              <a:solidFill>
                <a:srgbClr val="FF0000"/>
              </a:solidFill>
            </a:endParaRPr>
          </a:p>
        </p:txBody>
      </p:sp>
      <p:sp>
        <p:nvSpPr>
          <p:cNvPr id="9" name="TextBox 8"/>
          <p:cNvSpPr txBox="1"/>
          <p:nvPr/>
        </p:nvSpPr>
        <p:spPr>
          <a:xfrm>
            <a:off x="4827494" y="1070852"/>
            <a:ext cx="6844554" cy="646331"/>
          </a:xfrm>
          <a:prstGeom prst="rect">
            <a:avLst/>
          </a:prstGeom>
          <a:solidFill>
            <a:schemeClr val="accent1">
              <a:lumMod val="20000"/>
              <a:lumOff val="80000"/>
            </a:schemeClr>
          </a:solidFill>
          <a:ln w="3175">
            <a:solidFill>
              <a:schemeClr val="tx1"/>
            </a:solidFill>
          </a:ln>
        </p:spPr>
        <p:txBody>
          <a:bodyPr wrap="square" rtlCol="0">
            <a:spAutoFit/>
          </a:bodyPr>
          <a:lstStyle/>
          <a:p>
            <a:r>
              <a:rPr lang="en-US" b="1" dirty="0">
                <a:solidFill>
                  <a:srgbClr val="FF0000"/>
                </a:solidFill>
              </a:rPr>
              <a:t>To what extent the mechanisms are or may be improved for the programming period 2014-2020?</a:t>
            </a:r>
            <a:endParaRPr lang="ro-RO" b="1" dirty="0">
              <a:solidFill>
                <a:srgbClr val="FF0000"/>
              </a:solidFill>
            </a:endParaRPr>
          </a:p>
        </p:txBody>
      </p:sp>
      <p:sp>
        <p:nvSpPr>
          <p:cNvPr id="5" name="Rectangle 4"/>
          <p:cNvSpPr/>
          <p:nvPr/>
        </p:nvSpPr>
        <p:spPr>
          <a:xfrm>
            <a:off x="4827495" y="1889274"/>
            <a:ext cx="6844554" cy="1477328"/>
          </a:xfrm>
          <a:prstGeom prst="rect">
            <a:avLst/>
          </a:prstGeom>
        </p:spPr>
        <p:txBody>
          <a:bodyPr wrap="square">
            <a:spAutoFit/>
          </a:bodyPr>
          <a:lstStyle/>
          <a:p>
            <a:r>
              <a:rPr lang="en-US" b="1" dirty="0">
                <a:solidFill>
                  <a:prstClr val="black"/>
                </a:solidFill>
              </a:rPr>
              <a:t>12 recommendations</a:t>
            </a:r>
            <a:r>
              <a:rPr lang="en-US" dirty="0">
                <a:solidFill>
                  <a:prstClr val="black"/>
                </a:solidFill>
              </a:rPr>
              <a:t>, among which:</a:t>
            </a:r>
          </a:p>
          <a:p>
            <a:pPr marL="285750" indent="-285750">
              <a:buFont typeface="Arial" panose="020B0604020202020204" pitchFamily="34" charset="0"/>
              <a:buChar char="•"/>
            </a:pPr>
            <a:r>
              <a:rPr lang="en-US" dirty="0">
                <a:solidFill>
                  <a:prstClr val="black"/>
                </a:solidFill>
              </a:rPr>
              <a:t>The future projects should adequately consider the profile and individual needs of the young NEETs and the sub-categories, which should be addressed in a personalized and integrated manner </a:t>
            </a:r>
            <a:r>
              <a:rPr lang="en-US" i="1" dirty="0">
                <a:solidFill>
                  <a:prstClr val="black"/>
                </a:solidFill>
              </a:rPr>
              <a:t>(implemented)</a:t>
            </a:r>
          </a:p>
        </p:txBody>
      </p:sp>
      <p:sp>
        <p:nvSpPr>
          <p:cNvPr id="6" name="Rectangle 5"/>
          <p:cNvSpPr/>
          <p:nvPr/>
        </p:nvSpPr>
        <p:spPr>
          <a:xfrm>
            <a:off x="614082" y="3473358"/>
            <a:ext cx="11057965" cy="2862322"/>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rPr>
              <a:t>Amend the Apprenticeship Law in order to transform this public policy tool in an efficient and effective instrument </a:t>
            </a:r>
            <a:r>
              <a:rPr lang="en-US" i="1" dirty="0">
                <a:solidFill>
                  <a:prstClr val="black"/>
                </a:solidFill>
              </a:rPr>
              <a:t>(implemented)</a:t>
            </a:r>
            <a:endParaRPr lang="ro-RO" dirty="0">
              <a:solidFill>
                <a:prstClr val="black"/>
              </a:solidFill>
            </a:endParaRPr>
          </a:p>
          <a:p>
            <a:pPr marL="285750" indent="-285750">
              <a:buFont typeface="Arial" panose="020B0604020202020204" pitchFamily="34" charset="0"/>
              <a:buChar char="•"/>
            </a:pPr>
            <a:r>
              <a:rPr lang="en-GB" dirty="0"/>
              <a:t>O</a:t>
            </a:r>
            <a:r>
              <a:rPr lang="en-GB" dirty="0" smtClean="0"/>
              <a:t>perationalize </a:t>
            </a:r>
            <a:r>
              <a:rPr lang="en-GB" dirty="0"/>
              <a:t>as soon as possible the young NEETs database; this should contain information at individual level on the members of this target group, to be updated regularly and to be maintained (</a:t>
            </a:r>
            <a:r>
              <a:rPr lang="en-GB" i="1" dirty="0"/>
              <a:t>ongoing)</a:t>
            </a:r>
            <a:endParaRPr lang="en-GB" dirty="0"/>
          </a:p>
          <a:p>
            <a:pPr marL="285750" indent="-285750" algn="just">
              <a:buFont typeface="Arial" panose="020B0604020202020204" pitchFamily="34" charset="0"/>
              <a:buChar char="•"/>
            </a:pPr>
            <a:r>
              <a:rPr lang="en-GB" dirty="0"/>
              <a:t>E</a:t>
            </a:r>
            <a:r>
              <a:rPr lang="en-GB" dirty="0" smtClean="0"/>
              <a:t>nsure </a:t>
            </a:r>
            <a:r>
              <a:rPr lang="en-GB" dirty="0"/>
              <a:t>at operational level the coordination between the interventions planned under PA 1 (employment measures) and PA 6 of OPHC (education measures) – </a:t>
            </a:r>
            <a:r>
              <a:rPr lang="en-GB" i="1" dirty="0"/>
              <a:t>(theoretically put in place, to be revisited in the next evaluation to check if it works)</a:t>
            </a:r>
            <a:endParaRPr lang="en-GB" dirty="0"/>
          </a:p>
          <a:p>
            <a:pPr marL="285750" indent="-285750">
              <a:buFont typeface="Arial" panose="020B0604020202020204" pitchFamily="34" charset="0"/>
              <a:buChar char="•"/>
            </a:pPr>
            <a:r>
              <a:rPr lang="en-GB" dirty="0" smtClean="0"/>
              <a:t>For </a:t>
            </a:r>
            <a:r>
              <a:rPr lang="en-GB" dirty="0"/>
              <a:t>entrepreneurship - ensure the selection of the most relevant representatives of this target group and to provide tutorship/mentorship programmes long enough to consolidate and maintain the legal persons newly created through projects </a:t>
            </a:r>
            <a:r>
              <a:rPr lang="en-GB" i="1" dirty="0"/>
              <a:t>(implemented)</a:t>
            </a:r>
            <a:endParaRPr lang="ro-RO"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564" y="1089174"/>
            <a:ext cx="4034117" cy="2259106"/>
          </a:xfrm>
          <a:prstGeom prst="rect">
            <a:avLst/>
          </a:prstGeom>
        </p:spPr>
      </p:pic>
      <p:sp>
        <p:nvSpPr>
          <p:cNvPr id="4" name="Slide Number Placeholder 3"/>
          <p:cNvSpPr>
            <a:spLocks noGrp="1"/>
          </p:cNvSpPr>
          <p:nvPr>
            <p:ph type="sldNum" sz="quarter" idx="12"/>
          </p:nvPr>
        </p:nvSpPr>
        <p:spPr/>
        <p:txBody>
          <a:bodyPr/>
          <a:lstStyle/>
          <a:p>
            <a:fld id="{C70AD226-C35D-6D45-BB43-CD1D6F5744A3}" type="slidenum">
              <a:rPr lang="en-US" smtClean="0"/>
              <a:t>11</a:t>
            </a:fld>
            <a:endParaRPr lang="en-US"/>
          </a:p>
        </p:txBody>
      </p:sp>
    </p:spTree>
    <p:extLst>
      <p:ext uri="{BB962C8B-B14F-4D97-AF65-F5344CB8AC3E}">
        <p14:creationId xmlns:p14="http://schemas.microsoft.com/office/powerpoint/2010/main" val="214413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randombar(horizont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ro-RO" b="1" dirty="0"/>
          </a:p>
          <a:p>
            <a:pPr marL="0" indent="0" algn="ctr">
              <a:buNone/>
            </a:pPr>
            <a:r>
              <a:rPr lang="en-US" b="1" dirty="0" smtClean="0"/>
              <a:t>Thank you</a:t>
            </a:r>
            <a:endParaRPr lang="en-US" b="1" dirty="0"/>
          </a:p>
          <a:p>
            <a:pPr marL="0" indent="0">
              <a:buNone/>
            </a:pPr>
            <a:endParaRPr lang="en-US" dirty="0"/>
          </a:p>
        </p:txBody>
      </p:sp>
      <p:sp>
        <p:nvSpPr>
          <p:cNvPr id="4" name="Slide Number Placeholder 3"/>
          <p:cNvSpPr>
            <a:spLocks noGrp="1"/>
          </p:cNvSpPr>
          <p:nvPr>
            <p:ph type="sldNum" sz="quarter" idx="12"/>
          </p:nvPr>
        </p:nvSpPr>
        <p:spPr/>
        <p:txBody>
          <a:bodyPr/>
          <a:lstStyle/>
          <a:p>
            <a:fld id="{C70AD226-C35D-6D45-BB43-CD1D6F5744A3}" type="slidenum">
              <a:rPr lang="en-US" smtClean="0"/>
              <a:t>12</a:t>
            </a:fld>
            <a:endParaRPr lang="en-US"/>
          </a:p>
        </p:txBody>
      </p:sp>
    </p:spTree>
    <p:extLst>
      <p:ext uri="{BB962C8B-B14F-4D97-AF65-F5344CB8AC3E}">
        <p14:creationId xmlns:p14="http://schemas.microsoft.com/office/powerpoint/2010/main" val="2002994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3918" y="0"/>
            <a:ext cx="8919882" cy="1166227"/>
          </a:xfrm>
        </p:spPr>
        <p:txBody>
          <a:bodyPr>
            <a:normAutofit/>
          </a:bodyPr>
          <a:lstStyle/>
          <a:p>
            <a:r>
              <a:rPr lang="en-US" b="1" dirty="0" smtClean="0">
                <a:solidFill>
                  <a:srgbClr val="FF0000"/>
                </a:solidFill>
              </a:rPr>
              <a:t>Evaluation U</a:t>
            </a:r>
            <a:r>
              <a:rPr lang="ro-RO" b="1" dirty="0" smtClean="0">
                <a:solidFill>
                  <a:srgbClr val="FF0000"/>
                </a:solidFill>
              </a:rPr>
              <a:t>se</a:t>
            </a:r>
            <a:r>
              <a:rPr lang="ro-RO" b="1" dirty="0">
                <a:solidFill>
                  <a:srgbClr val="FF0000"/>
                </a:solidFill>
              </a:rPr>
              <a:t>, </a:t>
            </a:r>
            <a:r>
              <a:rPr lang="en-US" b="1" dirty="0">
                <a:solidFill>
                  <a:srgbClr val="FF0000"/>
                </a:solidFill>
              </a:rPr>
              <a:t>U</a:t>
            </a:r>
            <a:r>
              <a:rPr lang="ro-RO" b="1" dirty="0" err="1" smtClean="0">
                <a:solidFill>
                  <a:srgbClr val="FF0000"/>
                </a:solidFill>
              </a:rPr>
              <a:t>tility</a:t>
            </a:r>
            <a:r>
              <a:rPr lang="en-US" b="1" dirty="0" smtClean="0">
                <a:solidFill>
                  <a:srgbClr val="FF0000"/>
                </a:solidFill>
              </a:rPr>
              <a:t>,</a:t>
            </a:r>
            <a:r>
              <a:rPr lang="ro-RO" b="1" dirty="0" smtClean="0">
                <a:solidFill>
                  <a:srgbClr val="FF0000"/>
                </a:solidFill>
              </a:rPr>
              <a:t> </a:t>
            </a:r>
            <a:r>
              <a:rPr lang="en-US" b="1" dirty="0" smtClean="0">
                <a:solidFill>
                  <a:srgbClr val="FF0000"/>
                </a:solidFill>
              </a:rPr>
              <a:t>Usability</a:t>
            </a:r>
            <a:endParaRPr lang="en-US" dirty="0">
              <a:solidFill>
                <a:srgbClr val="FF0000"/>
              </a:solidFill>
            </a:endParaRPr>
          </a:p>
        </p:txBody>
      </p:sp>
      <p:sp>
        <p:nvSpPr>
          <p:cNvPr id="11" name="Rectangle 10"/>
          <p:cNvSpPr/>
          <p:nvPr/>
        </p:nvSpPr>
        <p:spPr>
          <a:xfrm>
            <a:off x="3657600" y="973485"/>
            <a:ext cx="8054788" cy="1200329"/>
          </a:xfrm>
          <a:prstGeom prst="rect">
            <a:avLst/>
          </a:prstGeom>
        </p:spPr>
        <p:txBody>
          <a:bodyPr wrap="square">
            <a:spAutoFit/>
          </a:bodyPr>
          <a:lstStyle/>
          <a:p>
            <a:r>
              <a:rPr lang="en-US" sz="2400" dirty="0" smtClean="0"/>
              <a:t>Usually, the discussions on 3 U does </a:t>
            </a:r>
            <a:r>
              <a:rPr lang="en-US" sz="2400" dirty="0"/>
              <a:t>not go beyond </a:t>
            </a:r>
            <a:r>
              <a:rPr lang="en-US" sz="2400" dirty="0" smtClean="0"/>
              <a:t>a description </a:t>
            </a:r>
            <a:r>
              <a:rPr lang="en-US" sz="2400" dirty="0"/>
              <a:t>of the way in which the </a:t>
            </a:r>
            <a:r>
              <a:rPr lang="en-US" sz="2400" b="1" dirty="0" smtClean="0"/>
              <a:t>output from </a:t>
            </a:r>
            <a:r>
              <a:rPr lang="en-US" sz="2400" b="1" dirty="0"/>
              <a:t>an evaluation might be disseminated</a:t>
            </a:r>
            <a:r>
              <a:rPr lang="en-US" sz="2400" b="1" dirty="0" smtClean="0"/>
              <a:t>. </a:t>
            </a:r>
            <a:endParaRPr lang="ro-RO" sz="2400" b="1" dirty="0"/>
          </a:p>
        </p:txBody>
      </p:sp>
      <p:sp>
        <p:nvSpPr>
          <p:cNvPr id="12" name="Rectangle 11"/>
          <p:cNvSpPr/>
          <p:nvPr/>
        </p:nvSpPr>
        <p:spPr>
          <a:xfrm>
            <a:off x="3657600" y="2153855"/>
            <a:ext cx="8054788" cy="1569660"/>
          </a:xfrm>
          <a:prstGeom prst="rect">
            <a:avLst/>
          </a:prstGeom>
        </p:spPr>
        <p:txBody>
          <a:bodyPr wrap="square">
            <a:spAutoFit/>
          </a:bodyPr>
          <a:lstStyle/>
          <a:p>
            <a:r>
              <a:rPr lang="en-US" sz="2400" b="1" dirty="0" smtClean="0">
                <a:solidFill>
                  <a:srgbClr val="FF0000"/>
                </a:solidFill>
              </a:rPr>
              <a:t>Use</a:t>
            </a:r>
            <a:r>
              <a:rPr lang="en-US" sz="2400" b="1" dirty="0" smtClean="0"/>
              <a:t> </a:t>
            </a:r>
            <a:r>
              <a:rPr lang="en-US" sz="2400" dirty="0"/>
              <a:t>of evaluations refers </a:t>
            </a:r>
            <a:r>
              <a:rPr lang="en-US" sz="2400" dirty="0" smtClean="0"/>
              <a:t>to </a:t>
            </a:r>
            <a:r>
              <a:rPr lang="en-US" sz="2400" dirty="0"/>
              <a:t>the practices associated with the </a:t>
            </a:r>
            <a:r>
              <a:rPr lang="en-US" sz="2400" b="1" dirty="0"/>
              <a:t>way in which </a:t>
            </a:r>
            <a:r>
              <a:rPr lang="en-US" sz="2400" b="1" dirty="0">
                <a:solidFill>
                  <a:srgbClr val="FF0000"/>
                </a:solidFill>
              </a:rPr>
              <a:t>the outputs of an evaluation </a:t>
            </a:r>
            <a:r>
              <a:rPr lang="en-US" sz="2400" b="1" dirty="0" smtClean="0">
                <a:solidFill>
                  <a:srgbClr val="FF0000"/>
                </a:solidFill>
              </a:rPr>
              <a:t>is used </a:t>
            </a:r>
            <a:r>
              <a:rPr lang="en-US" sz="2400" b="1" dirty="0">
                <a:solidFill>
                  <a:srgbClr val="FF0000"/>
                </a:solidFill>
              </a:rPr>
              <a:t>in an organizational setting or policy context</a:t>
            </a:r>
            <a:r>
              <a:rPr lang="en-US" sz="2400" b="1" dirty="0"/>
              <a:t> as a resource </a:t>
            </a:r>
            <a:r>
              <a:rPr lang="en-US" sz="2400" b="1" dirty="0" smtClean="0"/>
              <a:t>for onward </a:t>
            </a:r>
            <a:r>
              <a:rPr lang="en-US" sz="2400" b="1" dirty="0"/>
              <a:t>practice, policy or decision making</a:t>
            </a:r>
            <a:r>
              <a:rPr lang="en-US" sz="2400" b="1" dirty="0" smtClean="0"/>
              <a:t>. </a:t>
            </a:r>
            <a:endParaRPr lang="en-US" sz="2400" b="1" dirty="0"/>
          </a:p>
        </p:txBody>
      </p:sp>
      <p:sp>
        <p:nvSpPr>
          <p:cNvPr id="13" name="Rectangle 12"/>
          <p:cNvSpPr/>
          <p:nvPr/>
        </p:nvSpPr>
        <p:spPr>
          <a:xfrm>
            <a:off x="609600" y="4923844"/>
            <a:ext cx="11102788" cy="1200329"/>
          </a:xfrm>
          <a:prstGeom prst="rect">
            <a:avLst/>
          </a:prstGeom>
        </p:spPr>
        <p:txBody>
          <a:bodyPr wrap="square">
            <a:spAutoFit/>
          </a:bodyPr>
          <a:lstStyle/>
          <a:p>
            <a:r>
              <a:rPr lang="en-US" sz="2400" b="1" dirty="0" smtClean="0">
                <a:solidFill>
                  <a:srgbClr val="FF0000"/>
                </a:solidFill>
              </a:rPr>
              <a:t>Usability</a:t>
            </a:r>
            <a:r>
              <a:rPr lang="en-US" sz="2400" dirty="0" smtClean="0"/>
              <a:t> </a:t>
            </a:r>
            <a:r>
              <a:rPr lang="en-US" sz="2400" dirty="0"/>
              <a:t>of evaluation </a:t>
            </a:r>
            <a:r>
              <a:rPr lang="en-US" sz="2400" dirty="0" smtClean="0"/>
              <a:t>- the extent to </a:t>
            </a:r>
            <a:r>
              <a:rPr lang="en-US" sz="2400" dirty="0"/>
              <a:t>which the </a:t>
            </a:r>
            <a:r>
              <a:rPr lang="en-US" sz="2400" b="1" dirty="0">
                <a:solidFill>
                  <a:srgbClr val="FF0000"/>
                </a:solidFill>
              </a:rPr>
              <a:t>design of an evaluation </a:t>
            </a:r>
            <a:r>
              <a:rPr lang="en-US" sz="2400" dirty="0"/>
              <a:t>− both its output and the way it is undertaken − </a:t>
            </a:r>
            <a:r>
              <a:rPr lang="en-US" sz="2400" b="1" dirty="0" smtClean="0">
                <a:solidFill>
                  <a:srgbClr val="FF0000"/>
                </a:solidFill>
              </a:rPr>
              <a:t>maximizes, facilitates </a:t>
            </a:r>
            <a:r>
              <a:rPr lang="en-US" sz="2400" b="1" dirty="0">
                <a:solidFill>
                  <a:srgbClr val="FF0000"/>
                </a:solidFill>
              </a:rPr>
              <a:t>or disables its potential </a:t>
            </a:r>
            <a:r>
              <a:rPr lang="en-US" sz="2400" b="1" dirty="0" smtClean="0">
                <a:solidFill>
                  <a:srgbClr val="FF0000"/>
                </a:solidFill>
              </a:rPr>
              <a:t>use</a:t>
            </a:r>
            <a:r>
              <a:rPr lang="en-US" sz="2400" dirty="0" smtClean="0"/>
              <a:t>. </a:t>
            </a:r>
          </a:p>
        </p:txBody>
      </p:sp>
      <p:pic>
        <p:nvPicPr>
          <p:cNvPr id="15" name="Content Placeholder 1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14264" y="1166227"/>
            <a:ext cx="2441448" cy="3567953"/>
          </a:xfrm>
        </p:spPr>
      </p:pic>
      <p:sp>
        <p:nvSpPr>
          <p:cNvPr id="3" name="Rectangle 2"/>
          <p:cNvSpPr/>
          <p:nvPr/>
        </p:nvSpPr>
        <p:spPr>
          <a:xfrm>
            <a:off x="3657600" y="3723515"/>
            <a:ext cx="8054788" cy="1200329"/>
          </a:xfrm>
          <a:prstGeom prst="rect">
            <a:avLst/>
          </a:prstGeom>
        </p:spPr>
        <p:txBody>
          <a:bodyPr wrap="square">
            <a:spAutoFit/>
          </a:bodyPr>
          <a:lstStyle/>
          <a:p>
            <a:r>
              <a:rPr lang="en-US" sz="2400" dirty="0" smtClean="0"/>
              <a:t>An </a:t>
            </a:r>
            <a:r>
              <a:rPr lang="en-US" sz="2400" dirty="0"/>
              <a:t>evaluation has </a:t>
            </a:r>
            <a:r>
              <a:rPr lang="en-US" sz="2400" b="1" dirty="0">
                <a:solidFill>
                  <a:srgbClr val="FF0000"/>
                </a:solidFill>
              </a:rPr>
              <a:t>utility</a:t>
            </a:r>
            <a:r>
              <a:rPr lang="en-US" sz="2400" dirty="0"/>
              <a:t> if it is presented in a way that makes it useful, and an evaluation is </a:t>
            </a:r>
            <a:r>
              <a:rPr lang="en-US" sz="2400" dirty="0" smtClean="0"/>
              <a:t>used </a:t>
            </a:r>
            <a:r>
              <a:rPr lang="en-US" sz="2400" dirty="0"/>
              <a:t>if there are immediate and direct applications of the evaluation </a:t>
            </a:r>
            <a:r>
              <a:rPr lang="en-US" sz="2400" dirty="0" smtClean="0"/>
              <a:t>findings.</a:t>
            </a:r>
            <a:endParaRPr lang="en-US" sz="2400" dirty="0"/>
          </a:p>
        </p:txBody>
      </p:sp>
      <p:sp>
        <p:nvSpPr>
          <p:cNvPr id="4" name="Slide Number Placeholder 3"/>
          <p:cNvSpPr>
            <a:spLocks noGrp="1"/>
          </p:cNvSpPr>
          <p:nvPr>
            <p:ph type="sldNum" sz="quarter" idx="12"/>
          </p:nvPr>
        </p:nvSpPr>
        <p:spPr/>
        <p:txBody>
          <a:bodyPr/>
          <a:lstStyle/>
          <a:p>
            <a:fld id="{C70AD226-C35D-6D45-BB43-CD1D6F5744A3}" type="slidenum">
              <a:rPr lang="en-US" smtClean="0"/>
              <a:t>2</a:t>
            </a:fld>
            <a:endParaRPr lang="en-US"/>
          </a:p>
        </p:txBody>
      </p:sp>
    </p:spTree>
    <p:extLst>
      <p:ext uri="{BB962C8B-B14F-4D97-AF65-F5344CB8AC3E}">
        <p14:creationId xmlns:p14="http://schemas.microsoft.com/office/powerpoint/2010/main" val="71666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071019785"/>
              </p:ext>
            </p:extLst>
          </p:nvPr>
        </p:nvGraphicFramePr>
        <p:xfrm>
          <a:off x="2761130" y="2384174"/>
          <a:ext cx="943087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1825719369"/>
              </p:ext>
            </p:extLst>
          </p:nvPr>
        </p:nvGraphicFramePr>
        <p:xfrm>
          <a:off x="147917" y="504513"/>
          <a:ext cx="7221071"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le 1"/>
          <p:cNvSpPr>
            <a:spLocks noGrp="1"/>
          </p:cNvSpPr>
          <p:nvPr>
            <p:ph type="title"/>
          </p:nvPr>
        </p:nvSpPr>
        <p:spPr>
          <a:xfrm>
            <a:off x="2568388" y="172998"/>
            <a:ext cx="9623612" cy="1063225"/>
          </a:xfrm>
        </p:spPr>
        <p:txBody>
          <a:bodyPr>
            <a:noAutofit/>
          </a:bodyPr>
          <a:lstStyle/>
          <a:p>
            <a:r>
              <a:rPr lang="en-US" b="1" dirty="0" smtClean="0">
                <a:solidFill>
                  <a:srgbClr val="FF0000"/>
                </a:solidFill>
              </a:rPr>
              <a:t>Structures and roles for the 3 U in Romania</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C70AD226-C35D-6D45-BB43-CD1D6F5744A3}" type="slidenum">
              <a:rPr lang="en-US" smtClean="0"/>
              <a:t>3</a:t>
            </a:fld>
            <a:endParaRPr lang="en-US"/>
          </a:p>
        </p:txBody>
      </p:sp>
    </p:spTree>
    <p:extLst>
      <p:ext uri="{BB962C8B-B14F-4D97-AF65-F5344CB8AC3E}">
        <p14:creationId xmlns:p14="http://schemas.microsoft.com/office/powerpoint/2010/main" val="83653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78741" y="8908"/>
            <a:ext cx="10515600" cy="1039963"/>
          </a:xfrm>
        </p:spPr>
        <p:txBody>
          <a:bodyPr>
            <a:normAutofit/>
          </a:bodyPr>
          <a:lstStyle/>
          <a:p>
            <a:r>
              <a:rPr lang="en-US" b="1" dirty="0" smtClean="0">
                <a:solidFill>
                  <a:srgbClr val="FF0000"/>
                </a:solidFill>
              </a:rPr>
              <a:t>Key elements of the 3 U in Romania</a:t>
            </a:r>
            <a:endParaRPr lang="en-US" dirty="0">
              <a:solidFill>
                <a:srgbClr val="FF0000"/>
              </a:solidFill>
            </a:endParaRPr>
          </a:p>
        </p:txBody>
      </p:sp>
      <p:sp>
        <p:nvSpPr>
          <p:cNvPr id="7" name="TextBox 6"/>
          <p:cNvSpPr txBox="1"/>
          <p:nvPr/>
        </p:nvSpPr>
        <p:spPr>
          <a:xfrm>
            <a:off x="820271" y="1196788"/>
            <a:ext cx="10542494" cy="830997"/>
          </a:xfrm>
          <a:prstGeom prst="rect">
            <a:avLst/>
          </a:prstGeom>
          <a:noFill/>
        </p:spPr>
        <p:txBody>
          <a:bodyPr wrap="square" rtlCol="0">
            <a:spAutoFit/>
          </a:bodyPr>
          <a:lstStyle/>
          <a:p>
            <a:pPr lvl="1"/>
            <a:endParaRPr lang="en-US" sz="2400" dirty="0" smtClean="0">
              <a:solidFill>
                <a:prstClr val="black"/>
              </a:solidFill>
            </a:endParaRPr>
          </a:p>
          <a:p>
            <a:pPr marL="742950" lvl="1" indent="-285750">
              <a:buFont typeface="Arial" panose="020B0604020202020204" pitchFamily="34" charset="0"/>
              <a:buChar char="•"/>
            </a:pPr>
            <a:endParaRPr lang="ro-RO" sz="2400" dirty="0">
              <a:solidFill>
                <a:prstClr val="black"/>
              </a:solidFill>
            </a:endParaRPr>
          </a:p>
        </p:txBody>
      </p:sp>
      <p:sp>
        <p:nvSpPr>
          <p:cNvPr id="3" name="Slide Number Placeholder 2"/>
          <p:cNvSpPr>
            <a:spLocks noGrp="1"/>
          </p:cNvSpPr>
          <p:nvPr>
            <p:ph type="sldNum" sz="quarter" idx="12"/>
          </p:nvPr>
        </p:nvSpPr>
        <p:spPr/>
        <p:txBody>
          <a:bodyPr/>
          <a:lstStyle/>
          <a:p>
            <a:fld id="{C70AD226-C35D-6D45-BB43-CD1D6F5744A3}" type="slidenum">
              <a:rPr lang="en-US" smtClean="0">
                <a:solidFill>
                  <a:prstClr val="black">
                    <a:tint val="75000"/>
                  </a:prstClr>
                </a:solidFill>
              </a:rPr>
              <a:pPr/>
              <a:t>4</a:t>
            </a:fld>
            <a:endParaRPr lang="en-US">
              <a:solidFill>
                <a:prstClr val="black">
                  <a:tint val="75000"/>
                </a:prstClr>
              </a:solidFill>
            </a:endParaRPr>
          </a:p>
        </p:txBody>
      </p:sp>
      <p:grpSp>
        <p:nvGrpSpPr>
          <p:cNvPr id="8" name="Group 7"/>
          <p:cNvGrpSpPr/>
          <p:nvPr/>
        </p:nvGrpSpPr>
        <p:grpSpPr>
          <a:xfrm>
            <a:off x="713819" y="890549"/>
            <a:ext cx="3281817" cy="845827"/>
            <a:chOff x="3365" y="157684"/>
            <a:chExt cx="3281817" cy="845827"/>
          </a:xfrm>
        </p:grpSpPr>
        <p:sp>
          <p:nvSpPr>
            <p:cNvPr id="24" name="Rectangle 23"/>
            <p:cNvSpPr/>
            <p:nvPr/>
          </p:nvSpPr>
          <p:spPr>
            <a:xfrm>
              <a:off x="3365" y="157684"/>
              <a:ext cx="3281817" cy="845827"/>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Rectangle 24"/>
            <p:cNvSpPr/>
            <p:nvPr/>
          </p:nvSpPr>
          <p:spPr>
            <a:xfrm>
              <a:off x="3365" y="157684"/>
              <a:ext cx="3281817" cy="845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bg1"/>
                  </a:solidFill>
                </a:rPr>
                <a:t>ESC composition</a:t>
              </a:r>
              <a:endParaRPr lang="ro-RO" sz="2300" kern="1200" dirty="0">
                <a:solidFill>
                  <a:schemeClr val="bg1"/>
                </a:solidFill>
              </a:endParaRPr>
            </a:p>
          </p:txBody>
        </p:sp>
      </p:grpSp>
      <p:grpSp>
        <p:nvGrpSpPr>
          <p:cNvPr id="9" name="Group 8"/>
          <p:cNvGrpSpPr/>
          <p:nvPr/>
        </p:nvGrpSpPr>
        <p:grpSpPr>
          <a:xfrm>
            <a:off x="713819" y="1736376"/>
            <a:ext cx="3281817" cy="4231074"/>
            <a:chOff x="3365" y="1003511"/>
            <a:chExt cx="3281817" cy="4231074"/>
          </a:xfrm>
        </p:grpSpPr>
        <p:sp>
          <p:nvSpPr>
            <p:cNvPr id="22" name="Rectangle 21"/>
            <p:cNvSpPr/>
            <p:nvPr/>
          </p:nvSpPr>
          <p:spPr>
            <a:xfrm>
              <a:off x="3365" y="1003511"/>
              <a:ext cx="3281817" cy="4231074"/>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3" name="Rectangle 22"/>
            <p:cNvSpPr/>
            <p:nvPr/>
          </p:nvSpPr>
          <p:spPr>
            <a:xfrm>
              <a:off x="3365" y="1003511"/>
              <a:ext cx="3281817" cy="42310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public policy makers</a:t>
              </a:r>
              <a:endParaRPr lang="ro-RO" sz="2200" kern="1200" dirty="0"/>
            </a:p>
            <a:p>
              <a:pPr marL="228600" lvl="1" indent="-228600" algn="l" defTabSz="977900">
                <a:lnSpc>
                  <a:spcPct val="90000"/>
                </a:lnSpc>
                <a:spcBef>
                  <a:spcPct val="0"/>
                </a:spcBef>
                <a:spcAft>
                  <a:spcPct val="15000"/>
                </a:spcAft>
                <a:buChar char="••"/>
              </a:pPr>
              <a:r>
                <a:rPr lang="nl-NL" sz="2200" kern="1200" dirty="0" smtClean="0"/>
                <a:t>OP management bodies (MA, IB)</a:t>
              </a:r>
              <a:endParaRPr lang="ro-RO" sz="2200" kern="1200" dirty="0"/>
            </a:p>
            <a:p>
              <a:pPr marL="228600" lvl="1" indent="-228600" algn="l" defTabSz="977900">
                <a:lnSpc>
                  <a:spcPct val="90000"/>
                </a:lnSpc>
                <a:spcBef>
                  <a:spcPct val="0"/>
                </a:spcBef>
                <a:spcAft>
                  <a:spcPct val="15000"/>
                </a:spcAft>
                <a:buChar char="••"/>
              </a:pPr>
              <a:r>
                <a:rPr lang="ro-RO" sz="2200" kern="1200" dirty="0" smtClean="0"/>
                <a:t>Relevant data </a:t>
              </a:r>
              <a:r>
                <a:rPr lang="ro-RO" sz="2200" kern="1200" dirty="0" err="1" smtClean="0"/>
                <a:t>providers</a:t>
              </a:r>
              <a:endParaRPr lang="ro-RO" sz="2200" kern="1200" dirty="0"/>
            </a:p>
            <a:p>
              <a:pPr marL="228600" lvl="1" indent="-228600" algn="l" defTabSz="977900">
                <a:lnSpc>
                  <a:spcPct val="90000"/>
                </a:lnSpc>
                <a:spcBef>
                  <a:spcPct val="0"/>
                </a:spcBef>
                <a:spcAft>
                  <a:spcPct val="15000"/>
                </a:spcAft>
                <a:buChar char="••"/>
              </a:pPr>
              <a:r>
                <a:rPr lang="en-US" sz="2200" kern="1200" dirty="0" smtClean="0"/>
                <a:t>Relevant socio-economic partners</a:t>
              </a:r>
              <a:endParaRPr lang="ro-RO" sz="2200" kern="1200" dirty="0"/>
            </a:p>
          </p:txBody>
        </p:sp>
      </p:grpSp>
      <p:grpSp>
        <p:nvGrpSpPr>
          <p:cNvPr id="10" name="Group 9"/>
          <p:cNvGrpSpPr/>
          <p:nvPr/>
        </p:nvGrpSpPr>
        <p:grpSpPr>
          <a:xfrm>
            <a:off x="4455092" y="890549"/>
            <a:ext cx="3281817" cy="845827"/>
            <a:chOff x="3744638" y="157684"/>
            <a:chExt cx="3281817" cy="845827"/>
          </a:xfrm>
        </p:grpSpPr>
        <p:sp>
          <p:nvSpPr>
            <p:cNvPr id="20" name="Rectangle 19"/>
            <p:cNvSpPr/>
            <p:nvPr/>
          </p:nvSpPr>
          <p:spPr>
            <a:xfrm>
              <a:off x="3744638" y="157684"/>
              <a:ext cx="3281817" cy="845827"/>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1" name="Rectangle 20"/>
            <p:cNvSpPr/>
            <p:nvPr/>
          </p:nvSpPr>
          <p:spPr>
            <a:xfrm>
              <a:off x="3744638" y="157684"/>
              <a:ext cx="3281817" cy="845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bg1"/>
                  </a:solidFill>
                </a:rPr>
                <a:t>Interactional practices with ESC</a:t>
              </a:r>
              <a:endParaRPr lang="ro-RO" sz="2300" b="1" kern="1200" dirty="0">
                <a:solidFill>
                  <a:schemeClr val="bg1"/>
                </a:solidFill>
              </a:endParaRPr>
            </a:p>
          </p:txBody>
        </p:sp>
      </p:grpSp>
      <p:grpSp>
        <p:nvGrpSpPr>
          <p:cNvPr id="11" name="Group 10"/>
          <p:cNvGrpSpPr/>
          <p:nvPr/>
        </p:nvGrpSpPr>
        <p:grpSpPr>
          <a:xfrm>
            <a:off x="4455092" y="1736376"/>
            <a:ext cx="3281817" cy="4231074"/>
            <a:chOff x="3744638" y="1003511"/>
            <a:chExt cx="3281817" cy="4231074"/>
          </a:xfrm>
        </p:grpSpPr>
        <p:sp>
          <p:nvSpPr>
            <p:cNvPr id="18" name="Rectangle 17"/>
            <p:cNvSpPr/>
            <p:nvPr/>
          </p:nvSpPr>
          <p:spPr>
            <a:xfrm>
              <a:off x="3744638" y="1003511"/>
              <a:ext cx="3281817" cy="4231074"/>
            </a:xfrm>
            <a:prstGeom prst="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9" name="Rectangle 18"/>
            <p:cNvSpPr/>
            <p:nvPr/>
          </p:nvSpPr>
          <p:spPr>
            <a:xfrm>
              <a:off x="3744638" y="1003511"/>
              <a:ext cx="3281817" cy="42310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Content of the </a:t>
              </a:r>
              <a:r>
                <a:rPr lang="en-US" sz="2200" kern="1200" dirty="0" err="1" smtClean="0"/>
                <a:t>ToR</a:t>
              </a:r>
              <a:r>
                <a:rPr lang="en-US" sz="2200" kern="1200" dirty="0" smtClean="0"/>
                <a:t> in connection to the evaluation/information needs and context</a:t>
              </a:r>
              <a:endParaRPr lang="ro-RO" sz="2200" kern="1200" dirty="0"/>
            </a:p>
            <a:p>
              <a:pPr marL="228600" lvl="1" indent="-228600" algn="l" defTabSz="977900">
                <a:lnSpc>
                  <a:spcPct val="90000"/>
                </a:lnSpc>
                <a:spcBef>
                  <a:spcPct val="0"/>
                </a:spcBef>
                <a:spcAft>
                  <a:spcPct val="15000"/>
                </a:spcAft>
                <a:buChar char="••"/>
              </a:pPr>
              <a:r>
                <a:rPr lang="en-US" sz="2200" kern="1200" dirty="0" smtClean="0"/>
                <a:t>Selection criteria for assigning evaluators</a:t>
              </a:r>
            </a:p>
            <a:p>
              <a:pPr marL="228600" lvl="1" indent="-228600" algn="l" defTabSz="977900">
                <a:lnSpc>
                  <a:spcPct val="90000"/>
                </a:lnSpc>
                <a:spcBef>
                  <a:spcPct val="0"/>
                </a:spcBef>
                <a:spcAft>
                  <a:spcPct val="15000"/>
                </a:spcAft>
                <a:buChar char="••"/>
              </a:pPr>
              <a:r>
                <a:rPr lang="en-US" sz="2200" kern="1200" dirty="0" smtClean="0"/>
                <a:t>Evaluation methodology</a:t>
              </a:r>
            </a:p>
            <a:p>
              <a:pPr marL="228600" lvl="1" indent="-228600" algn="l" defTabSz="977900">
                <a:lnSpc>
                  <a:spcPct val="90000"/>
                </a:lnSpc>
                <a:spcBef>
                  <a:spcPct val="0"/>
                </a:spcBef>
                <a:spcAft>
                  <a:spcPct val="15000"/>
                </a:spcAft>
                <a:buChar char="••"/>
              </a:pPr>
              <a:r>
                <a:rPr lang="en-US" sz="2200" kern="1200" dirty="0" smtClean="0"/>
                <a:t>Providing data and information</a:t>
              </a:r>
            </a:p>
            <a:p>
              <a:pPr marL="228600" lvl="1" indent="-228600" algn="l" defTabSz="977900">
                <a:lnSpc>
                  <a:spcPct val="90000"/>
                </a:lnSpc>
                <a:spcBef>
                  <a:spcPct val="0"/>
                </a:spcBef>
                <a:spcAft>
                  <a:spcPct val="15000"/>
                </a:spcAft>
                <a:buChar char="••"/>
              </a:pPr>
              <a:r>
                <a:rPr lang="en-US" sz="2200" kern="1200" dirty="0" smtClean="0"/>
                <a:t>Quality of the evaluation report and its readability</a:t>
              </a:r>
            </a:p>
          </p:txBody>
        </p:sp>
      </p:grpSp>
      <p:grpSp>
        <p:nvGrpSpPr>
          <p:cNvPr id="12" name="Group 11"/>
          <p:cNvGrpSpPr/>
          <p:nvPr/>
        </p:nvGrpSpPr>
        <p:grpSpPr>
          <a:xfrm>
            <a:off x="8196364" y="890549"/>
            <a:ext cx="3281817" cy="845827"/>
            <a:chOff x="7485910" y="157684"/>
            <a:chExt cx="3281817" cy="845827"/>
          </a:xfrm>
        </p:grpSpPr>
        <p:sp>
          <p:nvSpPr>
            <p:cNvPr id="16" name="Rectangle 15"/>
            <p:cNvSpPr/>
            <p:nvPr/>
          </p:nvSpPr>
          <p:spPr>
            <a:xfrm>
              <a:off x="7485910" y="157684"/>
              <a:ext cx="3281817" cy="845827"/>
            </a:xfrm>
            <a:prstGeom prst="rect">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7" name="Rectangle 16"/>
            <p:cNvSpPr/>
            <p:nvPr/>
          </p:nvSpPr>
          <p:spPr>
            <a:xfrm>
              <a:off x="7485910" y="157684"/>
              <a:ext cx="3281817" cy="845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bg1"/>
                  </a:solidFill>
                </a:rPr>
                <a:t>ESC follow up</a:t>
              </a:r>
              <a:endParaRPr lang="ro-RO" sz="2300" kern="1200" dirty="0">
                <a:solidFill>
                  <a:schemeClr val="bg1"/>
                </a:solidFill>
              </a:endParaRPr>
            </a:p>
          </p:txBody>
        </p:sp>
      </p:grpSp>
      <p:grpSp>
        <p:nvGrpSpPr>
          <p:cNvPr id="13" name="Group 12"/>
          <p:cNvGrpSpPr/>
          <p:nvPr/>
        </p:nvGrpSpPr>
        <p:grpSpPr>
          <a:xfrm>
            <a:off x="8196364" y="1736376"/>
            <a:ext cx="3281817" cy="4231074"/>
            <a:chOff x="7485910" y="1003511"/>
            <a:chExt cx="3281817" cy="4231074"/>
          </a:xfrm>
        </p:grpSpPr>
        <p:sp>
          <p:nvSpPr>
            <p:cNvPr id="14" name="Rectangle 13"/>
            <p:cNvSpPr/>
            <p:nvPr/>
          </p:nvSpPr>
          <p:spPr>
            <a:xfrm>
              <a:off x="7485910" y="1003511"/>
              <a:ext cx="3281817" cy="4231074"/>
            </a:xfrm>
            <a:prstGeom prst="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7485910" y="1003511"/>
              <a:ext cx="3281817" cy="42310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Analysis of findings implications</a:t>
              </a:r>
              <a:endParaRPr lang="ro-RO" sz="2200" kern="1200" dirty="0"/>
            </a:p>
            <a:p>
              <a:pPr marL="228600" lvl="1" indent="-228600" algn="l" defTabSz="977900">
                <a:lnSpc>
                  <a:spcPct val="90000"/>
                </a:lnSpc>
                <a:spcBef>
                  <a:spcPct val="0"/>
                </a:spcBef>
                <a:spcAft>
                  <a:spcPct val="15000"/>
                </a:spcAft>
                <a:buChar char="••"/>
              </a:pPr>
              <a:r>
                <a:rPr lang="en-US" sz="2200" kern="1200" dirty="0" smtClean="0"/>
                <a:t>Deciding on an action plan</a:t>
              </a:r>
              <a:endParaRPr lang="ro-RO" sz="2200" kern="1200" dirty="0"/>
            </a:p>
            <a:p>
              <a:pPr marL="228600" lvl="1" indent="-228600" algn="l" defTabSz="977900">
                <a:lnSpc>
                  <a:spcPct val="90000"/>
                </a:lnSpc>
                <a:spcBef>
                  <a:spcPct val="0"/>
                </a:spcBef>
                <a:spcAft>
                  <a:spcPct val="15000"/>
                </a:spcAft>
                <a:buChar char="••"/>
              </a:pPr>
              <a:r>
                <a:rPr lang="en-US" sz="2200" kern="1200" dirty="0" smtClean="0"/>
                <a:t>Yearly discussions on the implementation status</a:t>
              </a:r>
              <a:endParaRPr lang="en-US" sz="2200" kern="1200" dirty="0"/>
            </a:p>
          </p:txBody>
        </p:sp>
      </p:grpSp>
    </p:spTree>
    <p:extLst>
      <p:ext uri="{BB962C8B-B14F-4D97-AF65-F5344CB8AC3E}">
        <p14:creationId xmlns:p14="http://schemas.microsoft.com/office/powerpoint/2010/main" val="335061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80">
                                          <p:stCondLst>
                                            <p:cond delay="0"/>
                                          </p:stCondLst>
                                        </p:cTn>
                                        <p:tgtEl>
                                          <p:spTgt spid="10"/>
                                        </p:tgtEl>
                                      </p:cBhvr>
                                    </p:animEffect>
                                    <p:anim calcmode="lin" valueType="num">
                                      <p:cBhvr>
                                        <p:cTn id="3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6" dur="26">
                                          <p:stCondLst>
                                            <p:cond delay="650"/>
                                          </p:stCondLst>
                                        </p:cTn>
                                        <p:tgtEl>
                                          <p:spTgt spid="10"/>
                                        </p:tgtEl>
                                      </p:cBhvr>
                                      <p:to x="100000" y="60000"/>
                                    </p:animScale>
                                    <p:animScale>
                                      <p:cBhvr>
                                        <p:cTn id="37" dur="166" decel="50000">
                                          <p:stCondLst>
                                            <p:cond delay="676"/>
                                          </p:stCondLst>
                                        </p:cTn>
                                        <p:tgtEl>
                                          <p:spTgt spid="10"/>
                                        </p:tgtEl>
                                      </p:cBhvr>
                                      <p:to x="100000" y="100000"/>
                                    </p:animScale>
                                    <p:animScale>
                                      <p:cBhvr>
                                        <p:cTn id="38" dur="26">
                                          <p:stCondLst>
                                            <p:cond delay="1312"/>
                                          </p:stCondLst>
                                        </p:cTn>
                                        <p:tgtEl>
                                          <p:spTgt spid="10"/>
                                        </p:tgtEl>
                                      </p:cBhvr>
                                      <p:to x="100000" y="80000"/>
                                    </p:animScale>
                                    <p:animScale>
                                      <p:cBhvr>
                                        <p:cTn id="39" dur="166" decel="50000">
                                          <p:stCondLst>
                                            <p:cond delay="1338"/>
                                          </p:stCondLst>
                                        </p:cTn>
                                        <p:tgtEl>
                                          <p:spTgt spid="10"/>
                                        </p:tgtEl>
                                      </p:cBhvr>
                                      <p:to x="100000" y="100000"/>
                                    </p:animScale>
                                    <p:animScale>
                                      <p:cBhvr>
                                        <p:cTn id="40" dur="26">
                                          <p:stCondLst>
                                            <p:cond delay="1642"/>
                                          </p:stCondLst>
                                        </p:cTn>
                                        <p:tgtEl>
                                          <p:spTgt spid="10"/>
                                        </p:tgtEl>
                                      </p:cBhvr>
                                      <p:to x="100000" y="90000"/>
                                    </p:animScale>
                                    <p:animScale>
                                      <p:cBhvr>
                                        <p:cTn id="41" dur="166" decel="50000">
                                          <p:stCondLst>
                                            <p:cond delay="1668"/>
                                          </p:stCondLst>
                                        </p:cTn>
                                        <p:tgtEl>
                                          <p:spTgt spid="10"/>
                                        </p:tgtEl>
                                      </p:cBhvr>
                                      <p:to x="100000" y="100000"/>
                                    </p:animScale>
                                    <p:animScale>
                                      <p:cBhvr>
                                        <p:cTn id="42" dur="26">
                                          <p:stCondLst>
                                            <p:cond delay="1808"/>
                                          </p:stCondLst>
                                        </p:cTn>
                                        <p:tgtEl>
                                          <p:spTgt spid="10"/>
                                        </p:tgtEl>
                                      </p:cBhvr>
                                      <p:to x="100000" y="95000"/>
                                    </p:animScale>
                                    <p:animScale>
                                      <p:cBhvr>
                                        <p:cTn id="43" dur="166" decel="50000">
                                          <p:stCondLst>
                                            <p:cond delay="1834"/>
                                          </p:stCondLst>
                                        </p:cTn>
                                        <p:tgtEl>
                                          <p:spTgt spid="10"/>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80">
                                          <p:stCondLst>
                                            <p:cond delay="0"/>
                                          </p:stCondLst>
                                        </p:cTn>
                                        <p:tgtEl>
                                          <p:spTgt spid="12"/>
                                        </p:tgtEl>
                                      </p:cBhvr>
                                    </p:animEffect>
                                    <p:anim calcmode="lin" valueType="num">
                                      <p:cBhvr>
                                        <p:cTn id="5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1" dur="26">
                                          <p:stCondLst>
                                            <p:cond delay="650"/>
                                          </p:stCondLst>
                                        </p:cTn>
                                        <p:tgtEl>
                                          <p:spTgt spid="12"/>
                                        </p:tgtEl>
                                      </p:cBhvr>
                                      <p:to x="100000" y="60000"/>
                                    </p:animScale>
                                    <p:animScale>
                                      <p:cBhvr>
                                        <p:cTn id="62" dur="166" decel="50000">
                                          <p:stCondLst>
                                            <p:cond delay="676"/>
                                          </p:stCondLst>
                                        </p:cTn>
                                        <p:tgtEl>
                                          <p:spTgt spid="12"/>
                                        </p:tgtEl>
                                      </p:cBhvr>
                                      <p:to x="100000" y="100000"/>
                                    </p:animScale>
                                    <p:animScale>
                                      <p:cBhvr>
                                        <p:cTn id="63" dur="26">
                                          <p:stCondLst>
                                            <p:cond delay="1312"/>
                                          </p:stCondLst>
                                        </p:cTn>
                                        <p:tgtEl>
                                          <p:spTgt spid="12"/>
                                        </p:tgtEl>
                                      </p:cBhvr>
                                      <p:to x="100000" y="80000"/>
                                    </p:animScale>
                                    <p:animScale>
                                      <p:cBhvr>
                                        <p:cTn id="64" dur="166" decel="50000">
                                          <p:stCondLst>
                                            <p:cond delay="1338"/>
                                          </p:stCondLst>
                                        </p:cTn>
                                        <p:tgtEl>
                                          <p:spTgt spid="12"/>
                                        </p:tgtEl>
                                      </p:cBhvr>
                                      <p:to x="100000" y="100000"/>
                                    </p:animScale>
                                    <p:animScale>
                                      <p:cBhvr>
                                        <p:cTn id="65" dur="26">
                                          <p:stCondLst>
                                            <p:cond delay="1642"/>
                                          </p:stCondLst>
                                        </p:cTn>
                                        <p:tgtEl>
                                          <p:spTgt spid="12"/>
                                        </p:tgtEl>
                                      </p:cBhvr>
                                      <p:to x="100000" y="90000"/>
                                    </p:animScale>
                                    <p:animScale>
                                      <p:cBhvr>
                                        <p:cTn id="66" dur="166" decel="50000">
                                          <p:stCondLst>
                                            <p:cond delay="1668"/>
                                          </p:stCondLst>
                                        </p:cTn>
                                        <p:tgtEl>
                                          <p:spTgt spid="12"/>
                                        </p:tgtEl>
                                      </p:cBhvr>
                                      <p:to x="100000" y="100000"/>
                                    </p:animScale>
                                    <p:animScale>
                                      <p:cBhvr>
                                        <p:cTn id="67" dur="26">
                                          <p:stCondLst>
                                            <p:cond delay="1808"/>
                                          </p:stCondLst>
                                        </p:cTn>
                                        <p:tgtEl>
                                          <p:spTgt spid="12"/>
                                        </p:tgtEl>
                                      </p:cBhvr>
                                      <p:to x="100000" y="95000"/>
                                    </p:animScale>
                                    <p:animScale>
                                      <p:cBhvr>
                                        <p:cTn id="68" dur="166" decel="50000">
                                          <p:stCondLst>
                                            <p:cond delay="1834"/>
                                          </p:stCondLst>
                                        </p:cTn>
                                        <p:tgtEl>
                                          <p:spTgt spid="12"/>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18299494"/>
              </p:ext>
            </p:extLst>
          </p:nvPr>
        </p:nvGraphicFramePr>
        <p:xfrm>
          <a:off x="838200" y="968188"/>
          <a:ext cx="10515600" cy="430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471147" y="1751565"/>
            <a:ext cx="1250576" cy="584775"/>
          </a:xfrm>
          <a:prstGeom prst="rect">
            <a:avLst/>
          </a:prstGeom>
          <a:noFill/>
        </p:spPr>
        <p:txBody>
          <a:bodyPr wrap="square" rtlCol="0">
            <a:spAutoFit/>
          </a:bodyPr>
          <a:lstStyle/>
          <a:p>
            <a:r>
              <a:rPr lang="en-US" sz="1600" dirty="0" smtClean="0"/>
              <a:t>Evaluation follow up</a:t>
            </a:r>
            <a:endParaRPr lang="ro-RO" sz="1600" dirty="0"/>
          </a:p>
        </p:txBody>
      </p:sp>
      <p:sp>
        <p:nvSpPr>
          <p:cNvPr id="2" name="Title 1"/>
          <p:cNvSpPr>
            <a:spLocks noGrp="1"/>
          </p:cNvSpPr>
          <p:nvPr>
            <p:ph type="title"/>
          </p:nvPr>
        </p:nvSpPr>
        <p:spPr>
          <a:xfrm>
            <a:off x="2223247" y="143138"/>
            <a:ext cx="9448800" cy="1080546"/>
          </a:xfrm>
        </p:spPr>
        <p:txBody>
          <a:bodyPr>
            <a:normAutofit fontScale="90000"/>
          </a:bodyPr>
          <a:lstStyle/>
          <a:p>
            <a:r>
              <a:rPr lang="en-US" b="1" dirty="0" smtClean="0">
                <a:solidFill>
                  <a:srgbClr val="FF0000"/>
                </a:solidFill>
              </a:rPr>
              <a:t>Evaluation of NEETs interventions</a:t>
            </a:r>
            <a:r>
              <a:rPr lang="en-US" b="1" dirty="0">
                <a:solidFill>
                  <a:srgbClr val="FF0000"/>
                </a:solidFill>
              </a:rPr>
              <a:t> </a:t>
            </a:r>
            <a:r>
              <a:rPr lang="en-US" b="1" dirty="0" smtClean="0">
                <a:solidFill>
                  <a:srgbClr val="FF0000"/>
                </a:solidFill>
              </a:rPr>
              <a:t>– a case on the 3 U</a:t>
            </a:r>
            <a:endParaRPr lang="en-US" dirty="0">
              <a:solidFill>
                <a:srgbClr val="FF0000"/>
              </a:solidFill>
            </a:endParaRPr>
          </a:p>
        </p:txBody>
      </p:sp>
      <p:sp>
        <p:nvSpPr>
          <p:cNvPr id="7" name="TextBox 6"/>
          <p:cNvSpPr txBox="1"/>
          <p:nvPr/>
        </p:nvSpPr>
        <p:spPr>
          <a:xfrm>
            <a:off x="587188" y="2760094"/>
            <a:ext cx="1156447" cy="584775"/>
          </a:xfrm>
          <a:prstGeom prst="rect">
            <a:avLst/>
          </a:prstGeom>
          <a:noFill/>
        </p:spPr>
        <p:txBody>
          <a:bodyPr wrap="square" rtlCol="0">
            <a:spAutoFit/>
          </a:bodyPr>
          <a:lstStyle/>
          <a:p>
            <a:r>
              <a:rPr lang="en-US" sz="1600" dirty="0" smtClean="0"/>
              <a:t>Evaluation plan</a:t>
            </a:r>
            <a:endParaRPr lang="ro-RO" sz="1600" dirty="0"/>
          </a:p>
        </p:txBody>
      </p:sp>
      <p:sp>
        <p:nvSpPr>
          <p:cNvPr id="10" name="TextBox 9"/>
          <p:cNvSpPr txBox="1"/>
          <p:nvPr/>
        </p:nvSpPr>
        <p:spPr>
          <a:xfrm>
            <a:off x="6710082" y="968188"/>
            <a:ext cx="4643718" cy="1754326"/>
          </a:xfrm>
          <a:prstGeom prst="rect">
            <a:avLst/>
          </a:prstGeom>
          <a:solidFill>
            <a:schemeClr val="accent1">
              <a:lumMod val="20000"/>
              <a:lumOff val="80000"/>
            </a:schemeClr>
          </a:solidFill>
          <a:ln>
            <a:solidFill>
              <a:schemeClr val="tx1"/>
            </a:solidFill>
            <a:prstDash val="solid"/>
          </a:ln>
        </p:spPr>
        <p:txBody>
          <a:bodyPr wrap="square" rtlCol="0">
            <a:spAutoFit/>
          </a:bodyPr>
          <a:lstStyle/>
          <a:p>
            <a:r>
              <a:rPr lang="en-US" b="1" dirty="0" smtClean="0">
                <a:solidFill>
                  <a:srgbClr val="FF0000"/>
                </a:solidFill>
              </a:rPr>
              <a:t>Context:</a:t>
            </a:r>
          </a:p>
          <a:p>
            <a:pPr marL="285750" indent="-285750">
              <a:buFont typeface="Arial" panose="020B0604020202020204" pitchFamily="34" charset="0"/>
              <a:buChar char="•"/>
            </a:pPr>
            <a:r>
              <a:rPr lang="en-US" dirty="0" smtClean="0"/>
              <a:t>Compulsory evaluation to be carried out in the end of 2015</a:t>
            </a:r>
          </a:p>
          <a:p>
            <a:pPr marL="285750" indent="-285750">
              <a:buFont typeface="Arial" panose="020B0604020202020204" pitchFamily="34" charset="0"/>
              <a:buChar char="•"/>
            </a:pPr>
            <a:r>
              <a:rPr lang="en-US" dirty="0" smtClean="0"/>
              <a:t>However, very limited progress in implementation - no call lunched at that moment</a:t>
            </a:r>
            <a:endParaRPr lang="ro-RO" dirty="0"/>
          </a:p>
        </p:txBody>
      </p:sp>
      <p:sp>
        <p:nvSpPr>
          <p:cNvPr id="11" name="TextBox 10"/>
          <p:cNvSpPr txBox="1"/>
          <p:nvPr/>
        </p:nvSpPr>
        <p:spPr>
          <a:xfrm>
            <a:off x="3536575" y="3065927"/>
            <a:ext cx="4760259" cy="1077218"/>
          </a:xfrm>
          <a:prstGeom prst="rect">
            <a:avLst/>
          </a:prstGeom>
          <a:solidFill>
            <a:schemeClr val="accent1">
              <a:lumMod val="20000"/>
              <a:lumOff val="80000"/>
            </a:schemeClr>
          </a:solidFill>
          <a:ln>
            <a:solidFill>
              <a:schemeClr val="tx1"/>
            </a:solidFill>
          </a:ln>
        </p:spPr>
        <p:txBody>
          <a:bodyPr wrap="square" rtlCol="0">
            <a:spAutoFit/>
          </a:bodyPr>
          <a:lstStyle/>
          <a:p>
            <a:r>
              <a:rPr lang="en-US" sz="3200" b="1" dirty="0" smtClean="0">
                <a:solidFill>
                  <a:srgbClr val="FF0000"/>
                </a:solidFill>
              </a:rPr>
              <a:t>How to ensure evaluation usability, utility and use?</a:t>
            </a:r>
            <a:endParaRPr lang="ro-RO" sz="3200" b="1" dirty="0">
              <a:solidFill>
                <a:srgbClr val="FF0000"/>
              </a:solidFill>
            </a:endParaRPr>
          </a:p>
        </p:txBody>
      </p:sp>
      <p:sp>
        <p:nvSpPr>
          <p:cNvPr id="5" name="TextBox 4"/>
          <p:cNvSpPr txBox="1"/>
          <p:nvPr/>
        </p:nvSpPr>
        <p:spPr>
          <a:xfrm>
            <a:off x="838200" y="4528066"/>
            <a:ext cx="10515600" cy="1754326"/>
          </a:xfrm>
          <a:prstGeom prst="rect">
            <a:avLst/>
          </a:prstGeom>
          <a:solidFill>
            <a:schemeClr val="accent1">
              <a:lumMod val="20000"/>
              <a:lumOff val="80000"/>
            </a:schemeClr>
          </a:solidFill>
          <a:ln w="3175">
            <a:solidFill>
              <a:schemeClr val="tx1"/>
            </a:solidFill>
          </a:ln>
        </p:spPr>
        <p:txBody>
          <a:bodyPr wrap="square" rtlCol="0">
            <a:spAutoFit/>
          </a:bodyPr>
          <a:lstStyle/>
          <a:p>
            <a:pPr marL="285750" indent="-285750">
              <a:buFont typeface="Arial" panose="020B0604020202020204" pitchFamily="34" charset="0"/>
              <a:buChar char="•"/>
            </a:pPr>
            <a:r>
              <a:rPr lang="en-US" b="1" dirty="0" smtClean="0">
                <a:solidFill>
                  <a:srgbClr val="FF0000"/>
                </a:solidFill>
              </a:rPr>
              <a:t>Discussion of the </a:t>
            </a:r>
            <a:r>
              <a:rPr lang="en-US" b="1" dirty="0" err="1" smtClean="0">
                <a:solidFill>
                  <a:srgbClr val="FF0000"/>
                </a:solidFill>
              </a:rPr>
              <a:t>ToR</a:t>
            </a:r>
            <a:r>
              <a:rPr lang="en-US" b="1" dirty="0" smtClean="0">
                <a:solidFill>
                  <a:srgbClr val="FF0000"/>
                </a:solidFill>
              </a:rPr>
              <a:t> within the Evaluation Steering Committee </a:t>
            </a:r>
            <a:r>
              <a:rPr lang="en-US" dirty="0" smtClean="0"/>
              <a:t>with the following main results:</a:t>
            </a:r>
          </a:p>
          <a:p>
            <a:pPr marL="742950" lvl="1" indent="-285750">
              <a:buFont typeface="Arial" panose="020B0604020202020204" pitchFamily="34" charset="0"/>
              <a:buChar char="•"/>
            </a:pPr>
            <a:r>
              <a:rPr lang="en-US" dirty="0" smtClean="0"/>
              <a:t>Recognition of the limited progress of the intervention questioning the evaluation utility</a:t>
            </a:r>
          </a:p>
          <a:p>
            <a:pPr marL="742950" lvl="1" indent="-285750">
              <a:buFont typeface="Arial" panose="020B0604020202020204" pitchFamily="34" charset="0"/>
              <a:buChar char="•"/>
            </a:pPr>
            <a:r>
              <a:rPr lang="en-US" dirty="0" smtClean="0"/>
              <a:t>Reaching a consensus on the purpose of evaluation: to inform on the measures leading to effectiveness and efficiency of the intervention</a:t>
            </a:r>
          </a:p>
          <a:p>
            <a:pPr marL="742950" lvl="1" indent="-285750">
              <a:buFont typeface="Arial" panose="020B0604020202020204" pitchFamily="34" charset="0"/>
              <a:buChar char="•"/>
            </a:pPr>
            <a:r>
              <a:rPr lang="en-US" dirty="0" smtClean="0"/>
              <a:t>Identifying solutions enhancing evaluability – retrospective evaluation of similar interventions on NEETs (picked up from 2007-2013 programming period)</a:t>
            </a:r>
            <a:endParaRPr lang="ro-RO" dirty="0"/>
          </a:p>
        </p:txBody>
      </p:sp>
      <p:sp>
        <p:nvSpPr>
          <p:cNvPr id="3" name="Slide Number Placeholder 2"/>
          <p:cNvSpPr>
            <a:spLocks noGrp="1"/>
          </p:cNvSpPr>
          <p:nvPr>
            <p:ph type="sldNum" sz="quarter" idx="12"/>
          </p:nvPr>
        </p:nvSpPr>
        <p:spPr/>
        <p:txBody>
          <a:bodyPr/>
          <a:lstStyle/>
          <a:p>
            <a:fld id="{C70AD226-C35D-6D45-BB43-CD1D6F5744A3}" type="slidenum">
              <a:rPr lang="en-US" smtClean="0"/>
              <a:t>5</a:t>
            </a:fld>
            <a:endParaRPr lang="en-US"/>
          </a:p>
        </p:txBody>
      </p:sp>
    </p:spTree>
    <p:extLst>
      <p:ext uri="{BB962C8B-B14F-4D97-AF65-F5344CB8AC3E}">
        <p14:creationId xmlns:p14="http://schemas.microsoft.com/office/powerpoint/2010/main" val="33190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p:bldP spid="7" grpId="0"/>
      <p:bldP spid="10" grpId="0" animBg="1"/>
      <p:bldP spid="11"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65809358"/>
              </p:ext>
            </p:extLst>
          </p:nvPr>
        </p:nvGraphicFramePr>
        <p:xfrm>
          <a:off x="838200" y="968188"/>
          <a:ext cx="10515600" cy="430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223247" y="143138"/>
            <a:ext cx="9448800" cy="1080546"/>
          </a:xfrm>
        </p:spPr>
        <p:txBody>
          <a:bodyPr>
            <a:normAutofit fontScale="90000"/>
          </a:bodyPr>
          <a:lstStyle/>
          <a:p>
            <a:r>
              <a:rPr lang="en-US" b="1" dirty="0" smtClean="0">
                <a:solidFill>
                  <a:srgbClr val="FF0000"/>
                </a:solidFill>
              </a:rPr>
              <a:t>Evaluation of NEETs interventions</a:t>
            </a:r>
            <a:r>
              <a:rPr lang="en-US" b="1" dirty="0">
                <a:solidFill>
                  <a:srgbClr val="FF0000"/>
                </a:solidFill>
              </a:rPr>
              <a:t> </a:t>
            </a:r>
            <a:r>
              <a:rPr lang="en-US" b="1" dirty="0" smtClean="0">
                <a:solidFill>
                  <a:srgbClr val="FF0000"/>
                </a:solidFill>
              </a:rPr>
              <a:t>– a case on the 3 U</a:t>
            </a:r>
            <a:endParaRPr lang="en-US" dirty="0">
              <a:solidFill>
                <a:srgbClr val="FF0000"/>
              </a:solidFill>
            </a:endParaRPr>
          </a:p>
        </p:txBody>
      </p:sp>
      <p:sp>
        <p:nvSpPr>
          <p:cNvPr id="7" name="TextBox 6"/>
          <p:cNvSpPr txBox="1"/>
          <p:nvPr/>
        </p:nvSpPr>
        <p:spPr>
          <a:xfrm>
            <a:off x="587188" y="2760094"/>
            <a:ext cx="1156447" cy="584775"/>
          </a:xfrm>
          <a:prstGeom prst="rect">
            <a:avLst/>
          </a:prstGeom>
          <a:noFill/>
        </p:spPr>
        <p:txBody>
          <a:bodyPr wrap="square" rtlCol="0">
            <a:spAutoFit/>
          </a:bodyPr>
          <a:lstStyle/>
          <a:p>
            <a:r>
              <a:rPr lang="en-US" sz="1600" dirty="0" smtClean="0">
                <a:solidFill>
                  <a:prstClr val="black"/>
                </a:solidFill>
              </a:rPr>
              <a:t>Evaluation plan</a:t>
            </a:r>
            <a:endParaRPr lang="ro-RO" sz="1600" dirty="0">
              <a:solidFill>
                <a:prstClr val="black"/>
              </a:solidFill>
            </a:endParaRPr>
          </a:p>
        </p:txBody>
      </p:sp>
      <p:sp>
        <p:nvSpPr>
          <p:cNvPr id="8" name="TextBox 7"/>
          <p:cNvSpPr txBox="1"/>
          <p:nvPr/>
        </p:nvSpPr>
        <p:spPr>
          <a:xfrm>
            <a:off x="4471147" y="1751565"/>
            <a:ext cx="1250576" cy="584775"/>
          </a:xfrm>
          <a:prstGeom prst="rect">
            <a:avLst/>
          </a:prstGeom>
          <a:noFill/>
        </p:spPr>
        <p:txBody>
          <a:bodyPr wrap="square" rtlCol="0">
            <a:spAutoFit/>
          </a:bodyPr>
          <a:lstStyle/>
          <a:p>
            <a:r>
              <a:rPr lang="en-US" sz="1600" dirty="0" smtClean="0">
                <a:solidFill>
                  <a:prstClr val="black"/>
                </a:solidFill>
              </a:rPr>
              <a:t>Evaluation follow up</a:t>
            </a:r>
            <a:endParaRPr lang="ro-RO" sz="1600" dirty="0">
              <a:solidFill>
                <a:prstClr val="black"/>
              </a:solidFill>
            </a:endParaRPr>
          </a:p>
        </p:txBody>
      </p:sp>
      <p:sp>
        <p:nvSpPr>
          <p:cNvPr id="9" name="TextBox 8"/>
          <p:cNvSpPr txBox="1"/>
          <p:nvPr/>
        </p:nvSpPr>
        <p:spPr>
          <a:xfrm>
            <a:off x="6871447" y="1091789"/>
            <a:ext cx="4625788" cy="923330"/>
          </a:xfrm>
          <a:prstGeom prst="rect">
            <a:avLst/>
          </a:prstGeom>
          <a:solidFill>
            <a:schemeClr val="accent1">
              <a:lumMod val="20000"/>
              <a:lumOff val="80000"/>
            </a:schemeClr>
          </a:solidFill>
          <a:ln w="3175">
            <a:solidFill>
              <a:schemeClr val="tx1"/>
            </a:solidFill>
          </a:ln>
        </p:spPr>
        <p:txBody>
          <a:bodyPr wrap="square" rtlCol="0">
            <a:spAutoFit/>
          </a:bodyPr>
          <a:lstStyle/>
          <a:p>
            <a:r>
              <a:rPr lang="en-US" b="1" dirty="0" smtClean="0">
                <a:solidFill>
                  <a:srgbClr val="FF0000"/>
                </a:solidFill>
              </a:rPr>
              <a:t>Discussion within the ESC of the </a:t>
            </a:r>
            <a:r>
              <a:rPr lang="en-US" b="1" dirty="0">
                <a:solidFill>
                  <a:srgbClr val="FF0000"/>
                </a:solidFill>
              </a:rPr>
              <a:t>inception </a:t>
            </a:r>
            <a:r>
              <a:rPr lang="en-US" b="1" dirty="0" smtClean="0">
                <a:solidFill>
                  <a:srgbClr val="FF0000"/>
                </a:solidFill>
              </a:rPr>
              <a:t>and evaluation report </a:t>
            </a:r>
            <a:r>
              <a:rPr lang="en-US" dirty="0" smtClean="0">
                <a:solidFill>
                  <a:srgbClr val="FF0000"/>
                </a:solidFill>
              </a:rPr>
              <a:t> </a:t>
            </a:r>
            <a:r>
              <a:rPr lang="en-US" dirty="0" smtClean="0"/>
              <a:t>with the following main results:</a:t>
            </a:r>
            <a:endParaRPr lang="ro-RO" b="1" dirty="0"/>
          </a:p>
        </p:txBody>
      </p:sp>
      <p:sp>
        <p:nvSpPr>
          <p:cNvPr id="16" name="TextBox 15"/>
          <p:cNvSpPr txBox="1"/>
          <p:nvPr/>
        </p:nvSpPr>
        <p:spPr>
          <a:xfrm>
            <a:off x="1151964" y="3223700"/>
            <a:ext cx="10488706" cy="1200329"/>
          </a:xfrm>
          <a:prstGeom prst="rect">
            <a:avLst/>
          </a:prstGeom>
          <a:solidFill>
            <a:schemeClr val="accent1">
              <a:lumMod val="20000"/>
              <a:lumOff val="80000"/>
            </a:schemeClr>
          </a:solidFill>
        </p:spPr>
        <p:txBody>
          <a:bodyPr wrap="square" rtlCol="0">
            <a:spAutoFit/>
          </a:bodyPr>
          <a:lstStyle/>
          <a:p>
            <a:r>
              <a:rPr lang="en-US" b="1" dirty="0" smtClean="0">
                <a:solidFill>
                  <a:srgbClr val="FF0000"/>
                </a:solidFill>
              </a:rPr>
              <a:t>Evaluation methodology</a:t>
            </a:r>
          </a:p>
          <a:p>
            <a:pPr marL="285750" indent="-285750">
              <a:buFont typeface="Arial" panose="020B0604020202020204" pitchFamily="34" charset="0"/>
              <a:buChar char="•"/>
            </a:pPr>
            <a:r>
              <a:rPr lang="en-US" dirty="0" smtClean="0"/>
              <a:t>Validation of key elements, such as </a:t>
            </a:r>
            <a:r>
              <a:rPr lang="en-US" dirty="0" err="1" smtClean="0"/>
              <a:t>programme</a:t>
            </a:r>
            <a:r>
              <a:rPr lang="en-US" dirty="0" smtClean="0"/>
              <a:t> theory etc.</a:t>
            </a:r>
          </a:p>
          <a:p>
            <a:pPr marL="285750" indent="-285750">
              <a:buFont typeface="Arial" panose="020B0604020202020204" pitchFamily="34" charset="0"/>
              <a:buChar char="•"/>
            </a:pPr>
            <a:r>
              <a:rPr lang="en-US" dirty="0" smtClean="0"/>
              <a:t>In depth understanding of the evaluation process, techniques, constraints</a:t>
            </a:r>
          </a:p>
          <a:p>
            <a:pPr marL="285750" indent="-285750">
              <a:buFont typeface="Arial" panose="020B0604020202020204" pitchFamily="34" charset="0"/>
              <a:buChar char="•"/>
            </a:pPr>
            <a:r>
              <a:rPr lang="en-US" dirty="0" smtClean="0"/>
              <a:t>Getting support for data provision, participation in interviews, focus groups etc.  </a:t>
            </a:r>
            <a:endParaRPr lang="ro-RO" dirty="0"/>
          </a:p>
        </p:txBody>
      </p:sp>
      <p:sp>
        <p:nvSpPr>
          <p:cNvPr id="17" name="TextBox 16"/>
          <p:cNvSpPr txBox="1"/>
          <p:nvPr/>
        </p:nvSpPr>
        <p:spPr>
          <a:xfrm>
            <a:off x="1151964" y="4670335"/>
            <a:ext cx="10488706" cy="923330"/>
          </a:xfrm>
          <a:prstGeom prst="rect">
            <a:avLst/>
          </a:prstGeom>
          <a:solidFill>
            <a:schemeClr val="accent1">
              <a:lumMod val="20000"/>
              <a:lumOff val="80000"/>
            </a:schemeClr>
          </a:solidFill>
        </p:spPr>
        <p:txBody>
          <a:bodyPr wrap="square" rtlCol="0">
            <a:spAutoFit/>
          </a:bodyPr>
          <a:lstStyle/>
          <a:p>
            <a:r>
              <a:rPr lang="en-US" b="1" dirty="0" smtClean="0">
                <a:solidFill>
                  <a:srgbClr val="FF0000"/>
                </a:solidFill>
              </a:rPr>
              <a:t>Evaluation report</a:t>
            </a:r>
          </a:p>
          <a:p>
            <a:pPr marL="285750" indent="-285750">
              <a:buFont typeface="Arial" panose="020B0604020202020204" pitchFamily="34" charset="0"/>
              <a:buChar char="•"/>
            </a:pPr>
            <a:r>
              <a:rPr lang="en-US" dirty="0" smtClean="0"/>
              <a:t>Clarification of confusing aspects</a:t>
            </a:r>
          </a:p>
          <a:p>
            <a:pPr marL="285750" indent="-285750">
              <a:buFont typeface="Arial" panose="020B0604020202020204" pitchFamily="34" charset="0"/>
              <a:buChar char="•"/>
            </a:pPr>
            <a:r>
              <a:rPr lang="en-US" dirty="0" smtClean="0"/>
              <a:t>Increased readability of the report</a:t>
            </a:r>
            <a:endParaRPr lang="ro-RO" dirty="0"/>
          </a:p>
        </p:txBody>
      </p:sp>
      <p:sp>
        <p:nvSpPr>
          <p:cNvPr id="3" name="Slide Number Placeholder 2"/>
          <p:cNvSpPr>
            <a:spLocks noGrp="1"/>
          </p:cNvSpPr>
          <p:nvPr>
            <p:ph type="sldNum" sz="quarter" idx="12"/>
          </p:nvPr>
        </p:nvSpPr>
        <p:spPr/>
        <p:txBody>
          <a:bodyPr/>
          <a:lstStyle/>
          <a:p>
            <a:fld id="{C70AD226-C35D-6D45-BB43-CD1D6F5744A3}"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281609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80">
                                          <p:stCondLst>
                                            <p:cond delay="0"/>
                                          </p:stCondLst>
                                        </p:cTn>
                                        <p:tgtEl>
                                          <p:spTgt spid="16"/>
                                        </p:tgtEl>
                                      </p:cBhvr>
                                    </p:animEffect>
                                    <p:anim calcmode="lin" valueType="num">
                                      <p:cBhvr>
                                        <p:cTn id="3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8" dur="26">
                                          <p:stCondLst>
                                            <p:cond delay="650"/>
                                          </p:stCondLst>
                                        </p:cTn>
                                        <p:tgtEl>
                                          <p:spTgt spid="16"/>
                                        </p:tgtEl>
                                      </p:cBhvr>
                                      <p:to x="100000" y="60000"/>
                                    </p:animScale>
                                    <p:animScale>
                                      <p:cBhvr>
                                        <p:cTn id="39" dur="166" decel="50000">
                                          <p:stCondLst>
                                            <p:cond delay="676"/>
                                          </p:stCondLst>
                                        </p:cTn>
                                        <p:tgtEl>
                                          <p:spTgt spid="16"/>
                                        </p:tgtEl>
                                      </p:cBhvr>
                                      <p:to x="100000" y="100000"/>
                                    </p:animScale>
                                    <p:animScale>
                                      <p:cBhvr>
                                        <p:cTn id="40" dur="26">
                                          <p:stCondLst>
                                            <p:cond delay="1312"/>
                                          </p:stCondLst>
                                        </p:cTn>
                                        <p:tgtEl>
                                          <p:spTgt spid="16"/>
                                        </p:tgtEl>
                                      </p:cBhvr>
                                      <p:to x="100000" y="80000"/>
                                    </p:animScale>
                                    <p:animScale>
                                      <p:cBhvr>
                                        <p:cTn id="41" dur="166" decel="50000">
                                          <p:stCondLst>
                                            <p:cond delay="1338"/>
                                          </p:stCondLst>
                                        </p:cTn>
                                        <p:tgtEl>
                                          <p:spTgt spid="16"/>
                                        </p:tgtEl>
                                      </p:cBhvr>
                                      <p:to x="100000" y="100000"/>
                                    </p:animScale>
                                    <p:animScale>
                                      <p:cBhvr>
                                        <p:cTn id="42" dur="26">
                                          <p:stCondLst>
                                            <p:cond delay="1642"/>
                                          </p:stCondLst>
                                        </p:cTn>
                                        <p:tgtEl>
                                          <p:spTgt spid="16"/>
                                        </p:tgtEl>
                                      </p:cBhvr>
                                      <p:to x="100000" y="90000"/>
                                    </p:animScale>
                                    <p:animScale>
                                      <p:cBhvr>
                                        <p:cTn id="43" dur="166" decel="50000">
                                          <p:stCondLst>
                                            <p:cond delay="1668"/>
                                          </p:stCondLst>
                                        </p:cTn>
                                        <p:tgtEl>
                                          <p:spTgt spid="16"/>
                                        </p:tgtEl>
                                      </p:cBhvr>
                                      <p:to x="100000" y="100000"/>
                                    </p:animScale>
                                    <p:animScale>
                                      <p:cBhvr>
                                        <p:cTn id="44" dur="26">
                                          <p:stCondLst>
                                            <p:cond delay="1808"/>
                                          </p:stCondLst>
                                        </p:cTn>
                                        <p:tgtEl>
                                          <p:spTgt spid="16"/>
                                        </p:tgtEl>
                                      </p:cBhvr>
                                      <p:to x="100000" y="95000"/>
                                    </p:animScale>
                                    <p:animScale>
                                      <p:cBhvr>
                                        <p:cTn id="45" dur="166" decel="50000">
                                          <p:stCondLst>
                                            <p:cond delay="1834"/>
                                          </p:stCondLst>
                                        </p:cTn>
                                        <p:tgtEl>
                                          <p:spTgt spid="1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2000"/>
                                        <p:tgtEl>
                                          <p:spTgt spid="17"/>
                                        </p:tgtEl>
                                      </p:cBhvr>
                                    </p:animEffect>
                                    <p:anim calcmode="lin" valueType="num">
                                      <p:cBhvr>
                                        <p:cTn id="51" dur="2000" fill="hold"/>
                                        <p:tgtEl>
                                          <p:spTgt spid="17"/>
                                        </p:tgtEl>
                                        <p:attrNameLst>
                                          <p:attrName>ppt_w</p:attrName>
                                        </p:attrNameLst>
                                      </p:cBhvr>
                                      <p:tavLst>
                                        <p:tav tm="0" fmla="#ppt_w*sin(2.5*pi*$)">
                                          <p:val>
                                            <p:fltVal val="0"/>
                                          </p:val>
                                        </p:tav>
                                        <p:tav tm="100000">
                                          <p:val>
                                            <p:fltVal val="1"/>
                                          </p:val>
                                        </p:tav>
                                      </p:tavLst>
                                    </p:anim>
                                    <p:anim calcmode="lin" valueType="num">
                                      <p:cBhvr>
                                        <p:cTn id="52"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P spid="8" grpId="0"/>
      <p:bldP spid="9"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46170711"/>
              </p:ext>
            </p:extLst>
          </p:nvPr>
        </p:nvGraphicFramePr>
        <p:xfrm>
          <a:off x="587188" y="901325"/>
          <a:ext cx="10515600" cy="430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223247" y="143138"/>
            <a:ext cx="9448800" cy="1080546"/>
          </a:xfrm>
        </p:spPr>
        <p:txBody>
          <a:bodyPr>
            <a:normAutofit fontScale="90000"/>
          </a:bodyPr>
          <a:lstStyle/>
          <a:p>
            <a:r>
              <a:rPr lang="en-US" b="1" dirty="0" smtClean="0">
                <a:solidFill>
                  <a:srgbClr val="FF0000"/>
                </a:solidFill>
              </a:rPr>
              <a:t>Evaluation of NEETs interventions</a:t>
            </a:r>
            <a:r>
              <a:rPr lang="en-US" b="1" dirty="0">
                <a:solidFill>
                  <a:srgbClr val="FF0000"/>
                </a:solidFill>
              </a:rPr>
              <a:t> </a:t>
            </a:r>
            <a:r>
              <a:rPr lang="en-US" b="1" dirty="0" smtClean="0">
                <a:solidFill>
                  <a:srgbClr val="FF0000"/>
                </a:solidFill>
              </a:rPr>
              <a:t>– a case on the 3 U</a:t>
            </a:r>
            <a:endParaRPr lang="en-US" dirty="0">
              <a:solidFill>
                <a:srgbClr val="FF0000"/>
              </a:solidFill>
            </a:endParaRPr>
          </a:p>
        </p:txBody>
      </p:sp>
      <p:sp>
        <p:nvSpPr>
          <p:cNvPr id="7" name="TextBox 6"/>
          <p:cNvSpPr txBox="1"/>
          <p:nvPr/>
        </p:nvSpPr>
        <p:spPr>
          <a:xfrm>
            <a:off x="587188" y="2760094"/>
            <a:ext cx="1156447" cy="584775"/>
          </a:xfrm>
          <a:prstGeom prst="rect">
            <a:avLst/>
          </a:prstGeom>
          <a:noFill/>
        </p:spPr>
        <p:txBody>
          <a:bodyPr wrap="square" rtlCol="0">
            <a:spAutoFit/>
          </a:bodyPr>
          <a:lstStyle/>
          <a:p>
            <a:r>
              <a:rPr lang="en-US" sz="1600" dirty="0" smtClean="0">
                <a:solidFill>
                  <a:prstClr val="black"/>
                </a:solidFill>
              </a:rPr>
              <a:t>Evaluation plan</a:t>
            </a:r>
            <a:endParaRPr lang="ro-RO" sz="1600" dirty="0">
              <a:solidFill>
                <a:prstClr val="black"/>
              </a:solidFill>
            </a:endParaRPr>
          </a:p>
        </p:txBody>
      </p:sp>
      <p:sp>
        <p:nvSpPr>
          <p:cNvPr id="8" name="TextBox 7"/>
          <p:cNvSpPr txBox="1"/>
          <p:nvPr/>
        </p:nvSpPr>
        <p:spPr>
          <a:xfrm>
            <a:off x="4471147" y="1751565"/>
            <a:ext cx="1250576" cy="584775"/>
          </a:xfrm>
          <a:prstGeom prst="rect">
            <a:avLst/>
          </a:prstGeom>
          <a:noFill/>
        </p:spPr>
        <p:txBody>
          <a:bodyPr wrap="square" rtlCol="0">
            <a:spAutoFit/>
          </a:bodyPr>
          <a:lstStyle/>
          <a:p>
            <a:r>
              <a:rPr lang="en-US" sz="1600" b="1" dirty="0" smtClean="0">
                <a:solidFill>
                  <a:srgbClr val="FF0000"/>
                </a:solidFill>
              </a:rPr>
              <a:t>Evaluation follow up</a:t>
            </a:r>
            <a:endParaRPr lang="ro-RO" sz="1600" b="1" dirty="0">
              <a:solidFill>
                <a:srgbClr val="FF0000"/>
              </a:solidFill>
            </a:endParaRPr>
          </a:p>
        </p:txBody>
      </p:sp>
      <p:sp>
        <p:nvSpPr>
          <p:cNvPr id="9" name="TextBox 8"/>
          <p:cNvSpPr txBox="1"/>
          <p:nvPr/>
        </p:nvSpPr>
        <p:spPr>
          <a:xfrm>
            <a:off x="6871447" y="1091789"/>
            <a:ext cx="4625788" cy="369332"/>
          </a:xfrm>
          <a:prstGeom prst="rect">
            <a:avLst/>
          </a:prstGeom>
          <a:solidFill>
            <a:schemeClr val="accent1">
              <a:lumMod val="20000"/>
              <a:lumOff val="80000"/>
            </a:schemeClr>
          </a:solidFill>
          <a:ln w="3175">
            <a:solidFill>
              <a:schemeClr val="tx1"/>
            </a:solidFill>
          </a:ln>
        </p:spPr>
        <p:txBody>
          <a:bodyPr wrap="square" rtlCol="0">
            <a:spAutoFit/>
          </a:bodyPr>
          <a:lstStyle/>
          <a:p>
            <a:r>
              <a:rPr lang="en-US" b="1" dirty="0" smtClean="0">
                <a:solidFill>
                  <a:srgbClr val="FF0000"/>
                </a:solidFill>
              </a:rPr>
              <a:t>ESC follow up </a:t>
            </a:r>
            <a:r>
              <a:rPr lang="en-US" dirty="0" smtClean="0">
                <a:solidFill>
                  <a:srgbClr val="FF0000"/>
                </a:solidFill>
              </a:rPr>
              <a:t> </a:t>
            </a:r>
            <a:r>
              <a:rPr lang="en-US" dirty="0" smtClean="0">
                <a:solidFill>
                  <a:prstClr val="black"/>
                </a:solidFill>
              </a:rPr>
              <a:t>with the following main results:</a:t>
            </a:r>
            <a:endParaRPr lang="ro-RO" b="1" dirty="0">
              <a:solidFill>
                <a:prstClr val="black"/>
              </a:solidFill>
            </a:endParaRPr>
          </a:p>
        </p:txBody>
      </p:sp>
      <p:sp>
        <p:nvSpPr>
          <p:cNvPr id="16" name="TextBox 15"/>
          <p:cNvSpPr txBox="1"/>
          <p:nvPr/>
        </p:nvSpPr>
        <p:spPr>
          <a:xfrm>
            <a:off x="1151964" y="3793376"/>
            <a:ext cx="10488706" cy="1200329"/>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US" dirty="0" smtClean="0">
                <a:solidFill>
                  <a:prstClr val="black"/>
                </a:solidFill>
              </a:rPr>
              <a:t>Assessing implications</a:t>
            </a:r>
          </a:p>
          <a:p>
            <a:pPr marL="285750" indent="-285750">
              <a:buFont typeface="Arial" panose="020B0604020202020204" pitchFamily="34" charset="0"/>
              <a:buChar char="•"/>
            </a:pPr>
            <a:r>
              <a:rPr lang="en-US" dirty="0" smtClean="0">
                <a:solidFill>
                  <a:prstClr val="black"/>
                </a:solidFill>
              </a:rPr>
              <a:t>Confirming or reformulating recommendations to be implemented</a:t>
            </a:r>
          </a:p>
          <a:p>
            <a:pPr marL="285750" indent="-285750">
              <a:buFont typeface="Arial" panose="020B0604020202020204" pitchFamily="34" charset="0"/>
              <a:buChar char="•"/>
            </a:pPr>
            <a:r>
              <a:rPr lang="en-US" dirty="0" smtClean="0">
                <a:solidFill>
                  <a:prstClr val="black"/>
                </a:solidFill>
              </a:rPr>
              <a:t>Assigning responsibilities and timeframes  </a:t>
            </a:r>
          </a:p>
          <a:p>
            <a:pPr marL="285750" indent="-285750">
              <a:buFont typeface="Arial" panose="020B0604020202020204" pitchFamily="34" charset="0"/>
              <a:buChar char="•"/>
            </a:pPr>
            <a:r>
              <a:rPr lang="en-US" dirty="0" smtClean="0">
                <a:solidFill>
                  <a:prstClr val="black"/>
                </a:solidFill>
              </a:rPr>
              <a:t>Revisiting yearly the action plan</a:t>
            </a:r>
            <a:endParaRPr lang="ro-RO" dirty="0">
              <a:solidFill>
                <a:prstClr val="black"/>
              </a:solidFill>
            </a:endParaRPr>
          </a:p>
        </p:txBody>
      </p:sp>
      <p:sp>
        <p:nvSpPr>
          <p:cNvPr id="3" name="Slide Number Placeholder 2"/>
          <p:cNvSpPr>
            <a:spLocks noGrp="1"/>
          </p:cNvSpPr>
          <p:nvPr>
            <p:ph type="sldNum" sz="quarter" idx="12"/>
          </p:nvPr>
        </p:nvSpPr>
        <p:spPr/>
        <p:txBody>
          <a:bodyPr/>
          <a:lstStyle/>
          <a:p>
            <a:fld id="{C70AD226-C35D-6D45-BB43-CD1D6F5744A3}" type="slidenum">
              <a:rPr lang="en-US" smtClean="0"/>
              <a:t>7</a:t>
            </a:fld>
            <a:endParaRPr lang="en-US"/>
          </a:p>
        </p:txBody>
      </p:sp>
    </p:spTree>
    <p:extLst>
      <p:ext uri="{BB962C8B-B14F-4D97-AF65-F5344CB8AC3E}">
        <p14:creationId xmlns:p14="http://schemas.microsoft.com/office/powerpoint/2010/main" val="218548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P spid="8" grpId="0"/>
      <p:bldP spid="9"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3247" y="143138"/>
            <a:ext cx="9448800" cy="1080546"/>
          </a:xfrm>
        </p:spPr>
        <p:txBody>
          <a:bodyPr>
            <a:normAutofit/>
          </a:bodyPr>
          <a:lstStyle/>
          <a:p>
            <a:r>
              <a:rPr lang="en-US" b="1" dirty="0" smtClean="0">
                <a:solidFill>
                  <a:srgbClr val="FF0000"/>
                </a:solidFill>
              </a:rPr>
              <a:t>Lessons learnt – NEETs interventions</a:t>
            </a:r>
            <a:endParaRPr lang="en-US" dirty="0">
              <a:solidFill>
                <a:srgbClr val="FF0000"/>
              </a:solidFill>
            </a:endParaRPr>
          </a:p>
        </p:txBody>
      </p:sp>
      <p:sp>
        <p:nvSpPr>
          <p:cNvPr id="9" name="TextBox 8"/>
          <p:cNvSpPr txBox="1"/>
          <p:nvPr/>
        </p:nvSpPr>
        <p:spPr>
          <a:xfrm>
            <a:off x="6143064" y="1070852"/>
            <a:ext cx="5528984" cy="1477328"/>
          </a:xfrm>
          <a:prstGeom prst="rect">
            <a:avLst/>
          </a:prstGeom>
          <a:solidFill>
            <a:schemeClr val="accent1">
              <a:lumMod val="20000"/>
              <a:lumOff val="80000"/>
            </a:schemeClr>
          </a:solidFill>
          <a:ln w="3175">
            <a:solidFill>
              <a:schemeClr val="tx1"/>
            </a:solidFill>
          </a:ln>
        </p:spPr>
        <p:txBody>
          <a:bodyPr wrap="square" rtlCol="0">
            <a:spAutoFit/>
          </a:bodyPr>
          <a:lstStyle/>
          <a:p>
            <a:r>
              <a:rPr lang="en-GB" b="1" dirty="0">
                <a:solidFill>
                  <a:srgbClr val="FF0000"/>
                </a:solidFill>
              </a:rPr>
              <a:t>How did the situation of the young NEETs evolve, including of the young NEETs of Roma ethnicity, in targeted areas (development regions, urban vs. rural areas, the Danube Delta ITI area) since the programme adoption?</a:t>
            </a:r>
            <a:endParaRPr lang="ro-RO" b="1" dirty="0">
              <a:solidFill>
                <a:srgbClr val="FF0000"/>
              </a:solidFill>
            </a:endParaRPr>
          </a:p>
        </p:txBody>
      </p:sp>
      <p:graphicFrame>
        <p:nvGraphicFramePr>
          <p:cNvPr id="11" name="Chart 10"/>
          <p:cNvGraphicFramePr/>
          <p:nvPr>
            <p:extLst>
              <p:ext uri="{D42A27DB-BD31-4B8C-83A1-F6EECF244321}">
                <p14:modId xmlns:p14="http://schemas.microsoft.com/office/powerpoint/2010/main" val="3488361451"/>
              </p:ext>
            </p:extLst>
          </p:nvPr>
        </p:nvGraphicFramePr>
        <p:xfrm>
          <a:off x="163157" y="1070852"/>
          <a:ext cx="5847678" cy="3057395"/>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6143064" y="2548180"/>
            <a:ext cx="5528983" cy="2031325"/>
          </a:xfrm>
          <a:prstGeom prst="rect">
            <a:avLst/>
          </a:prstGeom>
        </p:spPr>
        <p:txBody>
          <a:bodyPr wrap="square">
            <a:spAutoFit/>
          </a:bodyPr>
          <a:lstStyle/>
          <a:p>
            <a:pPr marL="285750" indent="-285750">
              <a:buFont typeface="Arial" panose="020B0604020202020204" pitchFamily="34" charset="0"/>
              <a:buChar char="•"/>
            </a:pPr>
            <a:r>
              <a:rPr lang="en-GB" dirty="0" smtClean="0"/>
              <a:t>fluctuating </a:t>
            </a:r>
            <a:r>
              <a:rPr lang="en-GB" dirty="0"/>
              <a:t>evolution over the period during 2007-2015 </a:t>
            </a:r>
            <a:endParaRPr lang="en-GB" dirty="0" smtClean="0"/>
          </a:p>
          <a:p>
            <a:pPr marL="285750" indent="-285750">
              <a:buFont typeface="Arial" panose="020B0604020202020204" pitchFamily="34" charset="0"/>
              <a:buChar char="•"/>
            </a:pPr>
            <a:r>
              <a:rPr lang="en-GB" dirty="0" smtClean="0"/>
              <a:t>recorded </a:t>
            </a:r>
            <a:r>
              <a:rPr lang="en-GB" dirty="0"/>
              <a:t>an increase of 3.6% from 2014 until 2015, despite the negative demographic trends of the population aged between 15 and 24 years old and of the slight increase in </a:t>
            </a:r>
            <a:r>
              <a:rPr lang="en-GB" dirty="0" smtClean="0"/>
              <a:t>employment </a:t>
            </a:r>
            <a:r>
              <a:rPr lang="en-GB" dirty="0"/>
              <a:t>rates for this </a:t>
            </a:r>
            <a:r>
              <a:rPr lang="en-GB" dirty="0" smtClean="0"/>
              <a:t>category.</a:t>
            </a:r>
            <a:endParaRPr lang="ro-RO" dirty="0"/>
          </a:p>
        </p:txBody>
      </p:sp>
      <p:sp>
        <p:nvSpPr>
          <p:cNvPr id="6" name="Rectangle 5"/>
          <p:cNvSpPr/>
          <p:nvPr/>
        </p:nvSpPr>
        <p:spPr>
          <a:xfrm>
            <a:off x="614081" y="4579505"/>
            <a:ext cx="11057965" cy="1754326"/>
          </a:xfrm>
          <a:prstGeom prst="rect">
            <a:avLst/>
          </a:prstGeom>
        </p:spPr>
        <p:txBody>
          <a:bodyPr wrap="square">
            <a:spAutoFit/>
          </a:bodyPr>
          <a:lstStyle/>
          <a:p>
            <a:pPr marL="285750" indent="-285750">
              <a:buFont typeface="Arial" panose="020B0604020202020204" pitchFamily="34" charset="0"/>
              <a:buChar char="•"/>
            </a:pPr>
            <a:r>
              <a:rPr lang="en-US" dirty="0" smtClean="0"/>
              <a:t>the </a:t>
            </a:r>
            <a:r>
              <a:rPr lang="en-US" dirty="0"/>
              <a:t>increase of the young NEETs is registered in regions where their number was higher starting with 2007 (</a:t>
            </a:r>
            <a:r>
              <a:rPr lang="en-US" dirty="0" err="1"/>
              <a:t>Sud-Muntenia</a:t>
            </a:r>
            <a:r>
              <a:rPr lang="en-US" dirty="0"/>
              <a:t>, Centre, Southeast, regions eligible under YEI). </a:t>
            </a:r>
            <a:endParaRPr lang="en-US" dirty="0" smtClean="0"/>
          </a:p>
          <a:p>
            <a:pPr marL="285750" indent="-285750">
              <a:buFont typeface="Arial" panose="020B0604020202020204" pitchFamily="34" charset="0"/>
              <a:buChar char="•"/>
            </a:pPr>
            <a:r>
              <a:rPr lang="en-US" dirty="0" smtClean="0"/>
              <a:t>NEETs </a:t>
            </a:r>
            <a:r>
              <a:rPr lang="en-US" dirty="0"/>
              <a:t>population in the urban areas increased in 2015 compared to 2014 as a share in the total number of </a:t>
            </a:r>
            <a:r>
              <a:rPr lang="en-US" dirty="0" smtClean="0"/>
              <a:t>NEETs </a:t>
            </a:r>
            <a:r>
              <a:rPr lang="en-US" dirty="0"/>
              <a:t>compared to the NEETs population in rural areas. </a:t>
            </a:r>
            <a:endParaRPr lang="en-US" dirty="0" smtClean="0"/>
          </a:p>
          <a:p>
            <a:pPr marL="285750" indent="-285750">
              <a:buFont typeface="Arial" panose="020B0604020202020204" pitchFamily="34" charset="0"/>
              <a:buChar char="•"/>
            </a:pPr>
            <a:r>
              <a:rPr lang="en-US" dirty="0"/>
              <a:t>The evolution of the young NEETS population of Roma ethnicity and in the Danube Delta ITI area follows the same trends as the entire category, namely an increase in 2015 compared to 2014, stronger in the urban areas.</a:t>
            </a:r>
            <a:endParaRPr lang="ro-RO" dirty="0"/>
          </a:p>
        </p:txBody>
      </p:sp>
      <p:sp>
        <p:nvSpPr>
          <p:cNvPr id="3" name="Slide Number Placeholder 2"/>
          <p:cNvSpPr>
            <a:spLocks noGrp="1"/>
          </p:cNvSpPr>
          <p:nvPr>
            <p:ph type="sldNum" sz="quarter" idx="12"/>
          </p:nvPr>
        </p:nvSpPr>
        <p:spPr/>
        <p:txBody>
          <a:bodyPr/>
          <a:lstStyle/>
          <a:p>
            <a:fld id="{C70AD226-C35D-6D45-BB43-CD1D6F5744A3}"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314211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11" grpId="0">
        <p:bldAsOne/>
      </p:bldGraphic>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3247" y="143138"/>
            <a:ext cx="9448800" cy="1080546"/>
          </a:xfrm>
        </p:spPr>
        <p:txBody>
          <a:bodyPr>
            <a:normAutofit/>
          </a:bodyPr>
          <a:lstStyle/>
          <a:p>
            <a:r>
              <a:rPr lang="en-US" b="1" dirty="0" smtClean="0">
                <a:solidFill>
                  <a:srgbClr val="FF0000"/>
                </a:solidFill>
              </a:rPr>
              <a:t>Lessons learnt – NEETs interventions</a:t>
            </a:r>
            <a:endParaRPr lang="en-US" dirty="0">
              <a:solidFill>
                <a:srgbClr val="FF0000"/>
              </a:solidFill>
            </a:endParaRPr>
          </a:p>
        </p:txBody>
      </p:sp>
      <p:sp>
        <p:nvSpPr>
          <p:cNvPr id="9" name="TextBox 8"/>
          <p:cNvSpPr txBox="1"/>
          <p:nvPr/>
        </p:nvSpPr>
        <p:spPr>
          <a:xfrm>
            <a:off x="6143064" y="1070852"/>
            <a:ext cx="5528984" cy="646331"/>
          </a:xfrm>
          <a:prstGeom prst="rect">
            <a:avLst/>
          </a:prstGeom>
          <a:solidFill>
            <a:schemeClr val="accent1">
              <a:lumMod val="20000"/>
              <a:lumOff val="80000"/>
            </a:schemeClr>
          </a:solidFill>
          <a:ln w="3175">
            <a:solidFill>
              <a:schemeClr val="tx1"/>
            </a:solidFill>
          </a:ln>
        </p:spPr>
        <p:txBody>
          <a:bodyPr wrap="square" rtlCol="0">
            <a:spAutoFit/>
          </a:bodyPr>
          <a:lstStyle/>
          <a:p>
            <a:r>
              <a:rPr lang="en-US" b="1" dirty="0">
                <a:solidFill>
                  <a:srgbClr val="FF0000"/>
                </a:solidFill>
              </a:rPr>
              <a:t>What mechanisms </a:t>
            </a:r>
            <a:r>
              <a:rPr lang="en-US" b="1" dirty="0" smtClean="0">
                <a:solidFill>
                  <a:srgbClr val="FF0000"/>
                </a:solidFill>
              </a:rPr>
              <a:t>affect </a:t>
            </a:r>
            <a:r>
              <a:rPr lang="en-US" b="1" dirty="0">
                <a:solidFill>
                  <a:srgbClr val="FF0000"/>
                </a:solidFill>
              </a:rPr>
              <a:t>the situation of the young NEETs and how?</a:t>
            </a:r>
            <a:endParaRPr lang="ro-RO" b="1" dirty="0">
              <a:solidFill>
                <a:srgbClr val="FF0000"/>
              </a:solidFill>
            </a:endParaRPr>
          </a:p>
        </p:txBody>
      </p:sp>
      <p:sp>
        <p:nvSpPr>
          <p:cNvPr id="5" name="Rectangle 4"/>
          <p:cNvSpPr/>
          <p:nvPr/>
        </p:nvSpPr>
        <p:spPr>
          <a:xfrm>
            <a:off x="6143065" y="1889274"/>
            <a:ext cx="5528983" cy="2031325"/>
          </a:xfrm>
          <a:prstGeom prst="rect">
            <a:avLst/>
          </a:prstGeom>
        </p:spPr>
        <p:txBody>
          <a:bodyPr wrap="square">
            <a:spAutoFit/>
          </a:bodyPr>
          <a:lstStyle/>
          <a:p>
            <a:pPr marL="285750" indent="-285750">
              <a:buFont typeface="Arial" panose="020B0604020202020204" pitchFamily="34" charset="0"/>
              <a:buChar char="•"/>
            </a:pPr>
            <a:r>
              <a:rPr lang="en-US" dirty="0" smtClean="0">
                <a:solidFill>
                  <a:prstClr val="black"/>
                </a:solidFill>
              </a:rPr>
              <a:t>There </a:t>
            </a:r>
            <a:r>
              <a:rPr lang="en-US" dirty="0">
                <a:solidFill>
                  <a:prstClr val="black"/>
                </a:solidFill>
              </a:rPr>
              <a:t>are sub-categories of young NEETs who have particular needs and in their case the logic of intervention needs to be </a:t>
            </a:r>
            <a:r>
              <a:rPr lang="en-US" dirty="0" err="1">
                <a:solidFill>
                  <a:prstClr val="black"/>
                </a:solidFill>
              </a:rPr>
              <a:t>personalised</a:t>
            </a:r>
            <a:r>
              <a:rPr lang="en-US" dirty="0">
                <a:solidFill>
                  <a:prstClr val="black"/>
                </a:solidFill>
              </a:rPr>
              <a:t>. </a:t>
            </a:r>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The </a:t>
            </a:r>
            <a:r>
              <a:rPr lang="en-US" dirty="0">
                <a:solidFill>
                  <a:prstClr val="black"/>
                </a:solidFill>
              </a:rPr>
              <a:t>most important criterion which divides the young NEETs into sub-categories is the education level, followed by the area of residence (urban / rural) and their belonging to vulnerable groups. </a:t>
            </a:r>
            <a:endParaRPr lang="ro-RO" dirty="0">
              <a:solidFill>
                <a:prstClr val="black"/>
              </a:solidFill>
            </a:endParaRPr>
          </a:p>
        </p:txBody>
      </p:sp>
      <p:sp>
        <p:nvSpPr>
          <p:cNvPr id="6" name="Rectangle 5"/>
          <p:cNvSpPr/>
          <p:nvPr/>
        </p:nvSpPr>
        <p:spPr>
          <a:xfrm>
            <a:off x="618565" y="4391246"/>
            <a:ext cx="11057965" cy="1477328"/>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rPr>
              <a:t>I</a:t>
            </a:r>
            <a:r>
              <a:rPr lang="en-US" dirty="0" smtClean="0">
                <a:solidFill>
                  <a:prstClr val="black"/>
                </a:solidFill>
              </a:rPr>
              <a:t>nformation</a:t>
            </a:r>
            <a:r>
              <a:rPr lang="en-US" dirty="0">
                <a:solidFill>
                  <a:prstClr val="black"/>
                </a:solidFill>
              </a:rPr>
              <a:t>, counselling and guidance and vocational training remain the most relevant </a:t>
            </a:r>
            <a:r>
              <a:rPr lang="en-US" dirty="0" smtClean="0">
                <a:solidFill>
                  <a:prstClr val="black"/>
                </a:solidFill>
              </a:rPr>
              <a:t>interventions. </a:t>
            </a:r>
          </a:p>
          <a:p>
            <a:pPr marL="285750" indent="-285750">
              <a:buFont typeface="Arial" panose="020B0604020202020204" pitchFamily="34" charset="0"/>
              <a:buChar char="•"/>
            </a:pPr>
            <a:r>
              <a:rPr lang="en-US" dirty="0" smtClean="0">
                <a:solidFill>
                  <a:prstClr val="black"/>
                </a:solidFill>
              </a:rPr>
              <a:t>An </a:t>
            </a:r>
            <a:r>
              <a:rPr lang="en-US" dirty="0">
                <a:solidFill>
                  <a:prstClr val="black"/>
                </a:solidFill>
              </a:rPr>
              <a:t>improved intervention logic of the future projects should foresee the following additional elements: </a:t>
            </a:r>
            <a:r>
              <a:rPr lang="en-US" i="1" dirty="0">
                <a:solidFill>
                  <a:prstClr val="black"/>
                </a:solidFill>
              </a:rPr>
              <a:t>individual </a:t>
            </a:r>
            <a:r>
              <a:rPr lang="en-US" dirty="0">
                <a:solidFill>
                  <a:prstClr val="black"/>
                </a:solidFill>
              </a:rPr>
              <a:t>information, counselling and guidance on the </a:t>
            </a:r>
            <a:r>
              <a:rPr lang="en-US" dirty="0" err="1">
                <a:solidFill>
                  <a:prstClr val="black"/>
                </a:solidFill>
              </a:rPr>
              <a:t>labour</a:t>
            </a:r>
            <a:r>
              <a:rPr lang="en-US" dirty="0">
                <a:solidFill>
                  <a:prstClr val="black"/>
                </a:solidFill>
              </a:rPr>
              <a:t> market, psychological counselling, activities ensuring the support of the family members; activities which tackle functional illiteracy, accompanying for a period of time the young NEET at the apprenticeship/work place. </a:t>
            </a:r>
            <a:endParaRPr lang="ro-RO" dirty="0">
              <a:solidFill>
                <a:prstClr val="black"/>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84" y="997844"/>
            <a:ext cx="6018380" cy="3022827"/>
          </a:xfrm>
          <a:prstGeom prst="rect">
            <a:avLst/>
          </a:prstGeom>
          <a:noFill/>
          <a:ln>
            <a:noFill/>
          </a:ln>
        </p:spPr>
      </p:pic>
      <p:sp>
        <p:nvSpPr>
          <p:cNvPr id="3" name="Slide Number Placeholder 2"/>
          <p:cNvSpPr>
            <a:spLocks noGrp="1"/>
          </p:cNvSpPr>
          <p:nvPr>
            <p:ph type="sldNum" sz="quarter" idx="12"/>
          </p:nvPr>
        </p:nvSpPr>
        <p:spPr/>
        <p:txBody>
          <a:bodyPr/>
          <a:lstStyle/>
          <a:p>
            <a:fld id="{C70AD226-C35D-6D45-BB43-CD1D6F5744A3}" type="slidenum">
              <a:rPr lang="en-US" smtClean="0"/>
              <a:t>9</a:t>
            </a:fld>
            <a:endParaRPr lang="en-US"/>
          </a:p>
        </p:txBody>
      </p:sp>
    </p:spTree>
    <p:extLst>
      <p:ext uri="{BB962C8B-B14F-4D97-AF65-F5344CB8AC3E}">
        <p14:creationId xmlns:p14="http://schemas.microsoft.com/office/powerpoint/2010/main" val="353608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1)">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1523</TotalTime>
  <Words>1359</Words>
  <Application>Microsoft Office PowerPoint</Application>
  <PresentationFormat>Širokouhlá</PresentationFormat>
  <Paragraphs>128</Paragraphs>
  <Slides>12</Slides>
  <Notes>1</Notes>
  <HiddenSlides>0</HiddenSlides>
  <MMClips>0</MMClips>
  <ScaleCrop>false</ScaleCrop>
  <HeadingPairs>
    <vt:vector size="6" baseType="variant">
      <vt:variant>
        <vt:lpstr>Použité písma</vt:lpstr>
      </vt:variant>
      <vt:variant>
        <vt:i4>4</vt:i4>
      </vt:variant>
      <vt:variant>
        <vt:lpstr>Motív</vt:lpstr>
      </vt:variant>
      <vt:variant>
        <vt:i4>5</vt:i4>
      </vt:variant>
      <vt:variant>
        <vt:lpstr>Nadpisy snímok</vt:lpstr>
      </vt:variant>
      <vt:variant>
        <vt:i4>12</vt:i4>
      </vt:variant>
    </vt:vector>
  </HeadingPairs>
  <TitlesOfParts>
    <vt:vector size="21" baseType="lpstr">
      <vt:lpstr>Arial</vt:lpstr>
      <vt:lpstr>Calibri</vt:lpstr>
      <vt:lpstr>Calibri Light</vt:lpstr>
      <vt:lpstr>Trebuchet MS</vt:lpstr>
      <vt:lpstr>Office Theme</vt:lpstr>
      <vt:lpstr>1_Office Theme</vt:lpstr>
      <vt:lpstr>2_Office Theme</vt:lpstr>
      <vt:lpstr>3_Office Theme</vt:lpstr>
      <vt:lpstr>4_Office Theme</vt:lpstr>
      <vt:lpstr>Ministry of European Funds </vt:lpstr>
      <vt:lpstr>Evaluation Use, Utility, Usability</vt:lpstr>
      <vt:lpstr>Structures and roles for the 3 U in Romania</vt:lpstr>
      <vt:lpstr>Key elements of the 3 U in Romania</vt:lpstr>
      <vt:lpstr>Evaluation of NEETs interventions – a case on the 3 U</vt:lpstr>
      <vt:lpstr>Evaluation of NEETs interventions – a case on the 3 U</vt:lpstr>
      <vt:lpstr>Evaluation of NEETs interventions – a case on the 3 U</vt:lpstr>
      <vt:lpstr>Lessons learnt – NEETs interventions</vt:lpstr>
      <vt:lpstr>Lessons learnt – NEETs interventions</vt:lpstr>
      <vt:lpstr>Lessons learnt – NEETs interventions</vt:lpstr>
      <vt:lpstr>Lessons learnt – NEETs interventions</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Dária Juhásová</cp:lastModifiedBy>
  <cp:revision>94</cp:revision>
  <cp:lastPrinted>2018-08-30T07:35:56Z</cp:lastPrinted>
  <dcterms:created xsi:type="dcterms:W3CDTF">2018-03-23T08:32:42Z</dcterms:created>
  <dcterms:modified xsi:type="dcterms:W3CDTF">2018-09-10T07:27:18Z</dcterms:modified>
</cp:coreProperties>
</file>