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6" r:id="rId3"/>
    <p:sldId id="287" r:id="rId4"/>
    <p:sldId id="286" r:id="rId5"/>
    <p:sldId id="285" r:id="rId6"/>
    <p:sldId id="282" r:id="rId7"/>
    <p:sldId id="283" r:id="rId8"/>
    <p:sldId id="284" r:id="rId9"/>
    <p:sldId id="309" r:id="rId10"/>
    <p:sldId id="296" r:id="rId11"/>
    <p:sldId id="297" r:id="rId12"/>
    <p:sldId id="298" r:id="rId13"/>
    <p:sldId id="299" r:id="rId14"/>
    <p:sldId id="312" r:id="rId15"/>
    <p:sldId id="313" r:id="rId16"/>
    <p:sldId id="259" r:id="rId17"/>
    <p:sldId id="317" r:id="rId18"/>
    <p:sldId id="318" r:id="rId19"/>
    <p:sldId id="319" r:id="rId20"/>
    <p:sldId id="320" r:id="rId21"/>
    <p:sldId id="290" r:id="rId22"/>
    <p:sldId id="289" r:id="rId23"/>
    <p:sldId id="264" r:id="rId24"/>
  </p:sldIdLst>
  <p:sldSz cx="12190413" cy="7021513"/>
  <p:notesSz cx="6797675" cy="9926638"/>
  <p:defaultTextStyle>
    <a:defPPr>
      <a:defRPr lang="cs-CZ"/>
    </a:defPPr>
    <a:lvl1pPr marL="0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751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9502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4253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9004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3756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8507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03258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8009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7">
          <p15:clr>
            <a:srgbClr val="A4A3A4"/>
          </p15:clr>
        </p15:guide>
        <p15:guide id="2" pos="6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301"/>
    <a:srgbClr val="01AF40"/>
    <a:srgbClr val="01009A"/>
    <a:srgbClr val="03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61501" autoAdjust="0"/>
  </p:normalViewPr>
  <p:slideViewPr>
    <p:cSldViewPr>
      <p:cViewPr varScale="1">
        <p:scale>
          <a:sx n="69" d="100"/>
          <a:sy n="69" d="100"/>
        </p:scale>
        <p:origin x="2022" y="66"/>
      </p:cViewPr>
      <p:guideLst>
        <p:guide orient="horz" pos="1757"/>
        <p:guide pos="6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vtom\Desktop\Se&#353;it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6F-419B-9C20-DCB0DDBC3F9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6F-419B-9C20-DCB0DDBC3F97}"/>
              </c:ext>
            </c:extLst>
          </c:dPt>
          <c:dPt>
            <c:idx val="2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6F-419B-9C20-DCB0DDBC3F97}"/>
              </c:ext>
            </c:extLst>
          </c:dPt>
          <c:dPt>
            <c:idx val="3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86F-419B-9C20-DCB0DDBC3F97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86F-419B-9C20-DCB0DDBC3F97}"/>
              </c:ext>
            </c:extLst>
          </c:dPt>
          <c:dPt>
            <c:idx val="5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86F-419B-9C20-DCB0DDBC3F97}"/>
              </c:ext>
            </c:extLst>
          </c:dPt>
          <c:dPt>
            <c:idx val="6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86F-419B-9C20-DCB0DDBC3F97}"/>
              </c:ext>
            </c:extLst>
          </c:dPt>
          <c:dPt>
            <c:idx val="7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86F-419B-9C20-DCB0DDBC3F97}"/>
              </c:ext>
            </c:extLst>
          </c:dPt>
          <c:dPt>
            <c:idx val="8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86F-419B-9C20-DCB0DDBC3F97}"/>
              </c:ext>
            </c:extLst>
          </c:dPt>
          <c:dLbls>
            <c:dLbl>
              <c:idx val="0"/>
              <c:layout>
                <c:manualLayout>
                  <c:x val="-0.1186887586661616"/>
                  <c:y val="0.22714222259348654"/>
                </c:manualLayout>
              </c:layout>
              <c:spPr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sk-SK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6F-419B-9C20-DCB0DDBC3F97}"/>
                </c:ext>
              </c:extLst>
            </c:dLbl>
            <c:dLbl>
              <c:idx val="2"/>
              <c:layout>
                <c:manualLayout>
                  <c:x val="2.2184814703955437E-3"/>
                  <c:y val="-0.12292402634471036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sk-SK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6F-419B-9C20-DCB0DDBC3F97}"/>
                </c:ext>
              </c:extLst>
            </c:dLbl>
            <c:dLbl>
              <c:idx val="4"/>
              <c:layout>
                <c:manualLayout>
                  <c:x val="4.5478870143108689E-2"/>
                  <c:y val="-1.87058300959341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6F-419B-9C20-DCB0DDBC3F97}"/>
                </c:ext>
              </c:extLst>
            </c:dLbl>
            <c:dLbl>
              <c:idx val="5"/>
              <c:layout>
                <c:manualLayout>
                  <c:x val="-4.437050282581261E-3"/>
                  <c:y val="2.67226144227631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86F-419B-9C20-DCB0DDBC3F97}"/>
                </c:ext>
              </c:extLst>
            </c:dLbl>
            <c:dLbl>
              <c:idx val="6"/>
              <c:layout>
                <c:manualLayout>
                  <c:x val="1.7228779504165896E-2"/>
                  <c:y val="2.356997716373744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86F-419B-9C20-DCB0DDBC3F97}"/>
                </c:ext>
              </c:extLst>
            </c:dLbl>
            <c:dLbl>
              <c:idx val="7"/>
              <c:layout>
                <c:manualLayout>
                  <c:x val="2.6522208003949246E-2"/>
                  <c:y val="2.672261442276312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86F-419B-9C20-DCB0DDBC3F97}"/>
                </c:ext>
              </c:extLst>
            </c:dLbl>
            <c:dLbl>
              <c:idx val="8"/>
              <c:layout>
                <c:manualLayout>
                  <c:x val="0.2342666647917295"/>
                  <c:y val="2.672261442276312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86F-419B-9C20-DCB0DDBC3F97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List1!$D$14:$D$22</c:f>
              <c:strCache>
                <c:ptCount val="9"/>
                <c:pt idx="0">
                  <c:v>DOPADY</c:v>
                </c:pt>
                <c:pt idx="1">
                  <c:v>Ostatní a nezařazeno</c:v>
                </c:pt>
                <c:pt idx="2">
                  <c:v>Nastavení procesů</c:v>
                </c:pt>
                <c:pt idx="3">
                  <c:v>Analýza pokroku</c:v>
                </c:pt>
                <c:pt idx="4">
                  <c:v>Absorpční kapacita</c:v>
                </c:pt>
                <c:pt idx="5">
                  <c:v>Publicita</c:v>
                </c:pt>
                <c:pt idx="6">
                  <c:v>Jiné období</c:v>
                </c:pt>
                <c:pt idx="7">
                  <c:v>Ex-ante</c:v>
                </c:pt>
                <c:pt idx="8">
                  <c:v>Monitorovací systém</c:v>
                </c:pt>
              </c:strCache>
            </c:strRef>
          </c:cat>
          <c:val>
            <c:numRef>
              <c:f>List1!$E$14:$E$22</c:f>
              <c:numCache>
                <c:formatCode>General</c:formatCode>
                <c:ptCount val="9"/>
                <c:pt idx="0">
                  <c:v>141</c:v>
                </c:pt>
                <c:pt idx="1">
                  <c:v>97</c:v>
                </c:pt>
                <c:pt idx="2">
                  <c:v>77</c:v>
                </c:pt>
                <c:pt idx="3">
                  <c:v>58</c:v>
                </c:pt>
                <c:pt idx="4">
                  <c:v>50</c:v>
                </c:pt>
                <c:pt idx="5">
                  <c:v>44</c:v>
                </c:pt>
                <c:pt idx="6">
                  <c:v>42</c:v>
                </c:pt>
                <c:pt idx="7">
                  <c:v>40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86F-419B-9C20-DCB0DDBC3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D31719-FDCA-49F0-BF3A-199D7FCE88B1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0892BA9B-B77B-48F8-ADC6-A01C155D6353}">
      <dgm:prSet phldrT="[Text]" custT="1"/>
      <dgm:spPr>
        <a:solidFill>
          <a:schemeClr val="accent6">
            <a:lumMod val="25000"/>
          </a:schemeClr>
        </a:solidFill>
      </dgm:spPr>
      <dgm:t>
        <a:bodyPr/>
        <a:lstStyle/>
        <a:p>
          <a:r>
            <a:rPr lang="cs-CZ" sz="2800" dirty="0" smtClean="0"/>
            <a:t>Účel ex-post a její cíl</a:t>
          </a:r>
          <a:endParaRPr lang="cs-CZ" sz="2800" dirty="0"/>
        </a:p>
      </dgm:t>
    </dgm:pt>
    <dgm:pt modelId="{6B9F32E7-C6F8-4F75-BC9D-DF7CB1E6B8EA}" type="parTrans" cxnId="{4F4CC851-4CFD-408E-A9E1-2823FB9F3413}">
      <dgm:prSet/>
      <dgm:spPr/>
      <dgm:t>
        <a:bodyPr/>
        <a:lstStyle/>
        <a:p>
          <a:endParaRPr lang="cs-CZ" sz="2800"/>
        </a:p>
      </dgm:t>
    </dgm:pt>
    <dgm:pt modelId="{4EAC7D2C-1FF5-4C01-BEB4-EEE1E018B591}" type="sibTrans" cxnId="{4F4CC851-4CFD-408E-A9E1-2823FB9F3413}">
      <dgm:prSet/>
      <dgm:spPr/>
      <dgm:t>
        <a:bodyPr/>
        <a:lstStyle/>
        <a:p>
          <a:endParaRPr lang="cs-CZ" sz="2800"/>
        </a:p>
      </dgm:t>
    </dgm:pt>
    <dgm:pt modelId="{462113B9-4C21-4DD1-970D-C3A8A1B8E111}">
      <dgm:prSet phldrT="[Text]" custT="1"/>
      <dgm:spPr>
        <a:solidFill>
          <a:srgbClr val="01009A"/>
        </a:solidFill>
      </dgm:spPr>
      <dgm:t>
        <a:bodyPr/>
        <a:lstStyle/>
        <a:p>
          <a:r>
            <a:rPr lang="cs-CZ" sz="2800" dirty="0" smtClean="0"/>
            <a:t>Přístup k evaluaci</a:t>
          </a:r>
          <a:endParaRPr lang="cs-CZ" sz="2800" dirty="0"/>
        </a:p>
      </dgm:t>
    </dgm:pt>
    <dgm:pt modelId="{BC6512AC-7990-43B1-90A7-C46C94E1712E}" type="parTrans" cxnId="{268567E0-D146-4332-8022-EE7F5E69CA54}">
      <dgm:prSet/>
      <dgm:spPr/>
      <dgm:t>
        <a:bodyPr/>
        <a:lstStyle/>
        <a:p>
          <a:endParaRPr lang="cs-CZ" sz="2800"/>
        </a:p>
      </dgm:t>
    </dgm:pt>
    <dgm:pt modelId="{9633A479-E78F-45E4-9F1E-7784475EB6AC}" type="sibTrans" cxnId="{268567E0-D146-4332-8022-EE7F5E69CA54}">
      <dgm:prSet/>
      <dgm:spPr/>
      <dgm:t>
        <a:bodyPr/>
        <a:lstStyle/>
        <a:p>
          <a:endParaRPr lang="cs-CZ" sz="2800"/>
        </a:p>
      </dgm:t>
    </dgm:pt>
    <dgm:pt modelId="{63658510-6690-474C-9BEA-C0CB70AC5D90}">
      <dgm:prSet phldrT="[Text]" custT="1"/>
      <dgm:spPr>
        <a:solidFill>
          <a:srgbClr val="01AF40"/>
        </a:solidFill>
      </dgm:spPr>
      <dgm:t>
        <a:bodyPr/>
        <a:lstStyle/>
        <a:p>
          <a:r>
            <a:rPr lang="cs-CZ" sz="2800" dirty="0" smtClean="0"/>
            <a:t>Syntéza poznatků       o výsledcích                                                                            a přínosech EU fondů</a:t>
          </a:r>
          <a:endParaRPr lang="cs-CZ" sz="2800" dirty="0"/>
        </a:p>
      </dgm:t>
    </dgm:pt>
    <dgm:pt modelId="{8E104662-1289-41F3-8AF8-278BCFCD5497}" type="parTrans" cxnId="{6F2EE90C-07D8-4BFA-824F-78ADC1E2F28A}">
      <dgm:prSet/>
      <dgm:spPr/>
      <dgm:t>
        <a:bodyPr/>
        <a:lstStyle/>
        <a:p>
          <a:endParaRPr lang="cs-CZ" sz="2800"/>
        </a:p>
      </dgm:t>
    </dgm:pt>
    <dgm:pt modelId="{98CC8167-D530-47D5-A124-9047C73E7AB3}" type="sibTrans" cxnId="{6F2EE90C-07D8-4BFA-824F-78ADC1E2F28A}">
      <dgm:prSet/>
      <dgm:spPr/>
      <dgm:t>
        <a:bodyPr/>
        <a:lstStyle/>
        <a:p>
          <a:endParaRPr lang="cs-CZ" sz="2800"/>
        </a:p>
      </dgm:t>
    </dgm:pt>
    <dgm:pt modelId="{F09FE381-3A55-4093-95FE-1A440A074283}">
      <dgm:prSet phldrT="[Text]" custT="1"/>
      <dgm:spPr>
        <a:solidFill>
          <a:srgbClr val="FAE301"/>
        </a:solidFill>
      </dgm:spPr>
      <dgm:t>
        <a:bodyPr/>
        <a:lstStyle/>
        <a:p>
          <a:r>
            <a:rPr lang="cs-CZ" sz="2800" dirty="0" smtClean="0"/>
            <a:t>Veřejné výdaje            a fondy EU</a:t>
          </a:r>
          <a:endParaRPr lang="cs-CZ" sz="2800" dirty="0"/>
        </a:p>
      </dgm:t>
    </dgm:pt>
    <dgm:pt modelId="{3CC4198B-18F8-4055-88B8-11242D8E8DD8}" type="parTrans" cxnId="{067486D0-E214-40AF-B273-87DA82318E86}">
      <dgm:prSet/>
      <dgm:spPr/>
      <dgm:t>
        <a:bodyPr/>
        <a:lstStyle/>
        <a:p>
          <a:endParaRPr lang="cs-CZ" sz="2800"/>
        </a:p>
      </dgm:t>
    </dgm:pt>
    <dgm:pt modelId="{5CC5174D-51E2-4407-84CE-79517566028B}" type="sibTrans" cxnId="{067486D0-E214-40AF-B273-87DA82318E86}">
      <dgm:prSet/>
      <dgm:spPr/>
      <dgm:t>
        <a:bodyPr/>
        <a:lstStyle/>
        <a:p>
          <a:endParaRPr lang="cs-CZ" sz="2800"/>
        </a:p>
      </dgm:t>
    </dgm:pt>
    <dgm:pt modelId="{FA80A574-5C60-433F-9F6E-9EA40D918F82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sz="2800" dirty="0" smtClean="0"/>
            <a:t>Pozitiva a negativa</a:t>
          </a:r>
          <a:endParaRPr lang="cs-CZ" sz="2800" dirty="0"/>
        </a:p>
      </dgm:t>
    </dgm:pt>
    <dgm:pt modelId="{03461017-3D0B-411E-AA1F-246FD0070EDE}" type="parTrans" cxnId="{1A63E7A6-6CF0-443D-9F88-5AD09B6E4F22}">
      <dgm:prSet/>
      <dgm:spPr/>
      <dgm:t>
        <a:bodyPr/>
        <a:lstStyle/>
        <a:p>
          <a:endParaRPr lang="cs-CZ" sz="2800"/>
        </a:p>
      </dgm:t>
    </dgm:pt>
    <dgm:pt modelId="{A4052A58-4E28-427A-A8E0-20E2F4F599E2}" type="sibTrans" cxnId="{1A63E7A6-6CF0-443D-9F88-5AD09B6E4F22}">
      <dgm:prSet/>
      <dgm:spPr/>
      <dgm:t>
        <a:bodyPr/>
        <a:lstStyle/>
        <a:p>
          <a:endParaRPr lang="cs-CZ" sz="2800"/>
        </a:p>
      </dgm:t>
    </dgm:pt>
    <dgm:pt modelId="{60E98949-0EC3-4E5E-BFC2-D793561AEDB0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cs-CZ" sz="2800" dirty="0" smtClean="0"/>
            <a:t>První výsledky</a:t>
          </a:r>
          <a:endParaRPr lang="cs-CZ" sz="2800" dirty="0"/>
        </a:p>
      </dgm:t>
    </dgm:pt>
    <dgm:pt modelId="{D24FDDA2-E891-4A72-99AD-126B5C440399}" type="parTrans" cxnId="{718A3C7A-865D-4407-BC19-EB9B18CB6BE2}">
      <dgm:prSet/>
      <dgm:spPr/>
      <dgm:t>
        <a:bodyPr/>
        <a:lstStyle/>
        <a:p>
          <a:endParaRPr lang="cs-CZ" sz="2800"/>
        </a:p>
      </dgm:t>
    </dgm:pt>
    <dgm:pt modelId="{23298DB0-5CB6-459F-A8C2-2788A2CAECB9}" type="sibTrans" cxnId="{718A3C7A-865D-4407-BC19-EB9B18CB6BE2}">
      <dgm:prSet/>
      <dgm:spPr/>
      <dgm:t>
        <a:bodyPr/>
        <a:lstStyle/>
        <a:p>
          <a:endParaRPr lang="cs-CZ" sz="2800"/>
        </a:p>
      </dgm:t>
    </dgm:pt>
    <dgm:pt modelId="{E47BE0CF-6748-4793-B6E3-3B4834962095}" type="pres">
      <dgm:prSet presAssocID="{27D31719-FDCA-49F0-BF3A-199D7FCE88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F60BBB1-DA6E-4A19-8FF8-0CF5A64CBE83}" type="pres">
      <dgm:prSet presAssocID="{0892BA9B-B77B-48F8-ADC6-A01C155D635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7229A8-5120-4BAC-A26A-086000F12C56}" type="pres">
      <dgm:prSet presAssocID="{4EAC7D2C-1FF5-4C01-BEB4-EEE1E018B591}" presName="sibTrans" presStyleCnt="0"/>
      <dgm:spPr/>
    </dgm:pt>
    <dgm:pt modelId="{98758C73-E3B7-4478-B476-5344F69CCB5D}" type="pres">
      <dgm:prSet presAssocID="{462113B9-4C21-4DD1-970D-C3A8A1B8E11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D52989-12B8-49F4-9D21-02FA9707927A}" type="pres">
      <dgm:prSet presAssocID="{9633A479-E78F-45E4-9F1E-7784475EB6AC}" presName="sibTrans" presStyleCnt="0"/>
      <dgm:spPr/>
    </dgm:pt>
    <dgm:pt modelId="{11E055D8-C04A-415A-A05C-001BB8F8A60C}" type="pres">
      <dgm:prSet presAssocID="{63658510-6690-474C-9BEA-C0CB70AC5D9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3483A2-2C19-480B-96A7-0A591609F2A8}" type="pres">
      <dgm:prSet presAssocID="{98CC8167-D530-47D5-A124-9047C73E7AB3}" presName="sibTrans" presStyleCnt="0"/>
      <dgm:spPr/>
    </dgm:pt>
    <dgm:pt modelId="{EF0A0279-5198-4CEB-9D6E-AA56E461313A}" type="pres">
      <dgm:prSet presAssocID="{F09FE381-3A55-4093-95FE-1A440A07428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09CE4B-B30D-4884-B433-EDB6D607ABF6}" type="pres">
      <dgm:prSet presAssocID="{5CC5174D-51E2-4407-84CE-79517566028B}" presName="sibTrans" presStyleCnt="0"/>
      <dgm:spPr/>
    </dgm:pt>
    <dgm:pt modelId="{58DA2175-CD54-4A9F-8567-4356C16C61BB}" type="pres">
      <dgm:prSet presAssocID="{60E98949-0EC3-4E5E-BFC2-D793561AEDB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77C316-E065-4275-BA81-D4C27DA77BA4}" type="pres">
      <dgm:prSet presAssocID="{23298DB0-5CB6-459F-A8C2-2788A2CAECB9}" presName="sibTrans" presStyleCnt="0"/>
      <dgm:spPr/>
    </dgm:pt>
    <dgm:pt modelId="{8BD697A2-DF0F-4A93-B1E8-3D6BEAF061C0}" type="pres">
      <dgm:prSet presAssocID="{FA80A574-5C60-433F-9F6E-9EA40D918F8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F2EE90C-07D8-4BFA-824F-78ADC1E2F28A}" srcId="{27D31719-FDCA-49F0-BF3A-199D7FCE88B1}" destId="{63658510-6690-474C-9BEA-C0CB70AC5D90}" srcOrd="2" destOrd="0" parTransId="{8E104662-1289-41F3-8AF8-278BCFCD5497}" sibTransId="{98CC8167-D530-47D5-A124-9047C73E7AB3}"/>
    <dgm:cxn modelId="{41003E87-175E-49FA-BF18-14F3ACED04F6}" type="presOf" srcId="{0892BA9B-B77B-48F8-ADC6-A01C155D6353}" destId="{9F60BBB1-DA6E-4A19-8FF8-0CF5A64CBE83}" srcOrd="0" destOrd="0" presId="urn:microsoft.com/office/officeart/2005/8/layout/default"/>
    <dgm:cxn modelId="{50333C30-4E0C-4F54-BFAD-2440796CCDB3}" type="presOf" srcId="{27D31719-FDCA-49F0-BF3A-199D7FCE88B1}" destId="{E47BE0CF-6748-4793-B6E3-3B4834962095}" srcOrd="0" destOrd="0" presId="urn:microsoft.com/office/officeart/2005/8/layout/default"/>
    <dgm:cxn modelId="{5D0A87A7-7770-4F3A-A192-84BB7574641E}" type="presOf" srcId="{FA80A574-5C60-433F-9F6E-9EA40D918F82}" destId="{8BD697A2-DF0F-4A93-B1E8-3D6BEAF061C0}" srcOrd="0" destOrd="0" presId="urn:microsoft.com/office/officeart/2005/8/layout/default"/>
    <dgm:cxn modelId="{067486D0-E214-40AF-B273-87DA82318E86}" srcId="{27D31719-FDCA-49F0-BF3A-199D7FCE88B1}" destId="{F09FE381-3A55-4093-95FE-1A440A074283}" srcOrd="3" destOrd="0" parTransId="{3CC4198B-18F8-4055-88B8-11242D8E8DD8}" sibTransId="{5CC5174D-51E2-4407-84CE-79517566028B}"/>
    <dgm:cxn modelId="{6748F9E7-676E-46B3-BD46-00D615363C85}" type="presOf" srcId="{462113B9-4C21-4DD1-970D-C3A8A1B8E111}" destId="{98758C73-E3B7-4478-B476-5344F69CCB5D}" srcOrd="0" destOrd="0" presId="urn:microsoft.com/office/officeart/2005/8/layout/default"/>
    <dgm:cxn modelId="{1A63E7A6-6CF0-443D-9F88-5AD09B6E4F22}" srcId="{27D31719-FDCA-49F0-BF3A-199D7FCE88B1}" destId="{FA80A574-5C60-433F-9F6E-9EA40D918F82}" srcOrd="5" destOrd="0" parTransId="{03461017-3D0B-411E-AA1F-246FD0070EDE}" sibTransId="{A4052A58-4E28-427A-A8E0-20E2F4F599E2}"/>
    <dgm:cxn modelId="{BAC32E32-B2EF-4EFB-9B73-78ADAC285CAD}" type="presOf" srcId="{63658510-6690-474C-9BEA-C0CB70AC5D90}" destId="{11E055D8-C04A-415A-A05C-001BB8F8A60C}" srcOrd="0" destOrd="0" presId="urn:microsoft.com/office/officeart/2005/8/layout/default"/>
    <dgm:cxn modelId="{268567E0-D146-4332-8022-EE7F5E69CA54}" srcId="{27D31719-FDCA-49F0-BF3A-199D7FCE88B1}" destId="{462113B9-4C21-4DD1-970D-C3A8A1B8E111}" srcOrd="1" destOrd="0" parTransId="{BC6512AC-7990-43B1-90A7-C46C94E1712E}" sibTransId="{9633A479-E78F-45E4-9F1E-7784475EB6AC}"/>
    <dgm:cxn modelId="{F61DA642-C792-4A88-B2C2-507899054F50}" type="presOf" srcId="{F09FE381-3A55-4093-95FE-1A440A074283}" destId="{EF0A0279-5198-4CEB-9D6E-AA56E461313A}" srcOrd="0" destOrd="0" presId="urn:microsoft.com/office/officeart/2005/8/layout/default"/>
    <dgm:cxn modelId="{718A3C7A-865D-4407-BC19-EB9B18CB6BE2}" srcId="{27D31719-FDCA-49F0-BF3A-199D7FCE88B1}" destId="{60E98949-0EC3-4E5E-BFC2-D793561AEDB0}" srcOrd="4" destOrd="0" parTransId="{D24FDDA2-E891-4A72-99AD-126B5C440399}" sibTransId="{23298DB0-5CB6-459F-A8C2-2788A2CAECB9}"/>
    <dgm:cxn modelId="{1ECC120D-FDDA-42F8-A9FA-95BCC9DF542C}" type="presOf" srcId="{60E98949-0EC3-4E5E-BFC2-D793561AEDB0}" destId="{58DA2175-CD54-4A9F-8567-4356C16C61BB}" srcOrd="0" destOrd="0" presId="urn:microsoft.com/office/officeart/2005/8/layout/default"/>
    <dgm:cxn modelId="{4F4CC851-4CFD-408E-A9E1-2823FB9F3413}" srcId="{27D31719-FDCA-49F0-BF3A-199D7FCE88B1}" destId="{0892BA9B-B77B-48F8-ADC6-A01C155D6353}" srcOrd="0" destOrd="0" parTransId="{6B9F32E7-C6F8-4F75-BC9D-DF7CB1E6B8EA}" sibTransId="{4EAC7D2C-1FF5-4C01-BEB4-EEE1E018B591}"/>
    <dgm:cxn modelId="{BF10E361-400B-4456-99AA-BCB9C56F9BBA}" type="presParOf" srcId="{E47BE0CF-6748-4793-B6E3-3B4834962095}" destId="{9F60BBB1-DA6E-4A19-8FF8-0CF5A64CBE83}" srcOrd="0" destOrd="0" presId="urn:microsoft.com/office/officeart/2005/8/layout/default"/>
    <dgm:cxn modelId="{4227D425-7671-4F1E-88EC-E97D9AB99A59}" type="presParOf" srcId="{E47BE0CF-6748-4793-B6E3-3B4834962095}" destId="{AA7229A8-5120-4BAC-A26A-086000F12C56}" srcOrd="1" destOrd="0" presId="urn:microsoft.com/office/officeart/2005/8/layout/default"/>
    <dgm:cxn modelId="{5C2BB142-D79E-4755-AA28-36EF4E290925}" type="presParOf" srcId="{E47BE0CF-6748-4793-B6E3-3B4834962095}" destId="{98758C73-E3B7-4478-B476-5344F69CCB5D}" srcOrd="2" destOrd="0" presId="urn:microsoft.com/office/officeart/2005/8/layout/default"/>
    <dgm:cxn modelId="{B240E170-A5EA-4CC7-BE5A-C0906554A9F1}" type="presParOf" srcId="{E47BE0CF-6748-4793-B6E3-3B4834962095}" destId="{BDD52989-12B8-49F4-9D21-02FA9707927A}" srcOrd="3" destOrd="0" presId="urn:microsoft.com/office/officeart/2005/8/layout/default"/>
    <dgm:cxn modelId="{ECBE2322-CD9B-4CD8-9B36-DBF43939BDE1}" type="presParOf" srcId="{E47BE0CF-6748-4793-B6E3-3B4834962095}" destId="{11E055D8-C04A-415A-A05C-001BB8F8A60C}" srcOrd="4" destOrd="0" presId="urn:microsoft.com/office/officeart/2005/8/layout/default"/>
    <dgm:cxn modelId="{3F2FCA30-965D-4F4C-986B-D30DFBAB1FFC}" type="presParOf" srcId="{E47BE0CF-6748-4793-B6E3-3B4834962095}" destId="{493483A2-2C19-480B-96A7-0A591609F2A8}" srcOrd="5" destOrd="0" presId="urn:microsoft.com/office/officeart/2005/8/layout/default"/>
    <dgm:cxn modelId="{0182D9A4-9376-48BE-A1BA-9A085EA8FAF6}" type="presParOf" srcId="{E47BE0CF-6748-4793-B6E3-3B4834962095}" destId="{EF0A0279-5198-4CEB-9D6E-AA56E461313A}" srcOrd="6" destOrd="0" presId="urn:microsoft.com/office/officeart/2005/8/layout/default"/>
    <dgm:cxn modelId="{02A6BF7E-08D5-4280-B018-3381F876F818}" type="presParOf" srcId="{E47BE0CF-6748-4793-B6E3-3B4834962095}" destId="{C509CE4B-B30D-4884-B433-EDB6D607ABF6}" srcOrd="7" destOrd="0" presId="urn:microsoft.com/office/officeart/2005/8/layout/default"/>
    <dgm:cxn modelId="{CE1241D1-F2D5-410D-A450-8DBCA2E7156A}" type="presParOf" srcId="{E47BE0CF-6748-4793-B6E3-3B4834962095}" destId="{58DA2175-CD54-4A9F-8567-4356C16C61BB}" srcOrd="8" destOrd="0" presId="urn:microsoft.com/office/officeart/2005/8/layout/default"/>
    <dgm:cxn modelId="{2C47AFA1-795A-49B7-8AE8-D858F1DAE293}" type="presParOf" srcId="{E47BE0CF-6748-4793-B6E3-3B4834962095}" destId="{9877C316-E065-4275-BA81-D4C27DA77BA4}" srcOrd="9" destOrd="0" presId="urn:microsoft.com/office/officeart/2005/8/layout/default"/>
    <dgm:cxn modelId="{40CC6DF3-03F8-4793-989C-9E7189E9CBC8}" type="presParOf" srcId="{E47BE0CF-6748-4793-B6E3-3B4834962095}" destId="{8BD697A2-DF0F-4A93-B1E8-3D6BEAF061C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7D31719-FDCA-49F0-BF3A-199D7FCE88B1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0892BA9B-B77B-48F8-ADC6-A01C155D635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6B9F32E7-C6F8-4F75-BC9D-DF7CB1E6B8EA}" type="parTrans" cxnId="{4F4CC851-4CFD-408E-A9E1-2823FB9F3413}">
      <dgm:prSet/>
      <dgm:spPr/>
      <dgm:t>
        <a:bodyPr/>
        <a:lstStyle/>
        <a:p>
          <a:endParaRPr lang="cs-CZ" sz="1000"/>
        </a:p>
      </dgm:t>
    </dgm:pt>
    <dgm:pt modelId="{4EAC7D2C-1FF5-4C01-BEB4-EEE1E018B591}" type="sibTrans" cxnId="{4F4CC851-4CFD-408E-A9E1-2823FB9F3413}">
      <dgm:prSet/>
      <dgm:spPr/>
      <dgm:t>
        <a:bodyPr/>
        <a:lstStyle/>
        <a:p>
          <a:endParaRPr lang="cs-CZ" sz="1000"/>
        </a:p>
      </dgm:t>
    </dgm:pt>
    <dgm:pt modelId="{462113B9-4C21-4DD1-970D-C3A8A1B8E11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BC6512AC-7990-43B1-90A7-C46C94E1712E}" type="parTrans" cxnId="{268567E0-D146-4332-8022-EE7F5E69CA54}">
      <dgm:prSet/>
      <dgm:spPr/>
      <dgm:t>
        <a:bodyPr/>
        <a:lstStyle/>
        <a:p>
          <a:endParaRPr lang="cs-CZ" sz="1000"/>
        </a:p>
      </dgm:t>
    </dgm:pt>
    <dgm:pt modelId="{9633A479-E78F-45E4-9F1E-7784475EB6AC}" type="sibTrans" cxnId="{268567E0-D146-4332-8022-EE7F5E69CA54}">
      <dgm:prSet/>
      <dgm:spPr/>
      <dgm:t>
        <a:bodyPr/>
        <a:lstStyle/>
        <a:p>
          <a:endParaRPr lang="cs-CZ" sz="1000"/>
        </a:p>
      </dgm:t>
    </dgm:pt>
    <dgm:pt modelId="{63658510-6690-474C-9BEA-C0CB70AC5D9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8E104662-1289-41F3-8AF8-278BCFCD5497}" type="parTrans" cxnId="{6F2EE90C-07D8-4BFA-824F-78ADC1E2F28A}">
      <dgm:prSet/>
      <dgm:spPr/>
      <dgm:t>
        <a:bodyPr/>
        <a:lstStyle/>
        <a:p>
          <a:endParaRPr lang="cs-CZ" sz="1000"/>
        </a:p>
      </dgm:t>
    </dgm:pt>
    <dgm:pt modelId="{98CC8167-D530-47D5-A124-9047C73E7AB3}" type="sibTrans" cxnId="{6F2EE90C-07D8-4BFA-824F-78ADC1E2F28A}">
      <dgm:prSet/>
      <dgm:spPr/>
      <dgm:t>
        <a:bodyPr/>
        <a:lstStyle/>
        <a:p>
          <a:endParaRPr lang="cs-CZ" sz="1000"/>
        </a:p>
      </dgm:t>
    </dgm:pt>
    <dgm:pt modelId="{F09FE381-3A55-4093-95FE-1A440A074283}">
      <dgm:prSet phldrT="[Text]" custT="1"/>
      <dgm:spPr>
        <a:solidFill>
          <a:srgbClr val="FAE301"/>
        </a:solidFill>
      </dgm:spPr>
      <dgm:t>
        <a:bodyPr/>
        <a:lstStyle/>
        <a:p>
          <a:endParaRPr lang="cs-CZ" sz="1000" dirty="0"/>
        </a:p>
      </dgm:t>
    </dgm:pt>
    <dgm:pt modelId="{3CC4198B-18F8-4055-88B8-11242D8E8DD8}" type="parTrans" cxnId="{067486D0-E214-40AF-B273-87DA82318E86}">
      <dgm:prSet/>
      <dgm:spPr/>
      <dgm:t>
        <a:bodyPr/>
        <a:lstStyle/>
        <a:p>
          <a:endParaRPr lang="cs-CZ" sz="1000"/>
        </a:p>
      </dgm:t>
    </dgm:pt>
    <dgm:pt modelId="{5CC5174D-51E2-4407-84CE-79517566028B}" type="sibTrans" cxnId="{067486D0-E214-40AF-B273-87DA82318E86}">
      <dgm:prSet/>
      <dgm:spPr/>
      <dgm:t>
        <a:bodyPr/>
        <a:lstStyle/>
        <a:p>
          <a:endParaRPr lang="cs-CZ" sz="1000"/>
        </a:p>
      </dgm:t>
    </dgm:pt>
    <dgm:pt modelId="{FA80A574-5C60-433F-9F6E-9EA40D918F82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03461017-3D0B-411E-AA1F-246FD0070EDE}" type="parTrans" cxnId="{1A63E7A6-6CF0-443D-9F88-5AD09B6E4F22}">
      <dgm:prSet/>
      <dgm:spPr/>
      <dgm:t>
        <a:bodyPr/>
        <a:lstStyle/>
        <a:p>
          <a:endParaRPr lang="cs-CZ" sz="1000"/>
        </a:p>
      </dgm:t>
    </dgm:pt>
    <dgm:pt modelId="{A4052A58-4E28-427A-A8E0-20E2F4F599E2}" type="sibTrans" cxnId="{1A63E7A6-6CF0-443D-9F88-5AD09B6E4F22}">
      <dgm:prSet/>
      <dgm:spPr/>
      <dgm:t>
        <a:bodyPr/>
        <a:lstStyle/>
        <a:p>
          <a:endParaRPr lang="cs-CZ" sz="1000"/>
        </a:p>
      </dgm:t>
    </dgm:pt>
    <dgm:pt modelId="{60E98949-0EC3-4E5E-BFC2-D793561AEDB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D24FDDA2-E891-4A72-99AD-126B5C440399}" type="parTrans" cxnId="{718A3C7A-865D-4407-BC19-EB9B18CB6BE2}">
      <dgm:prSet/>
      <dgm:spPr/>
      <dgm:t>
        <a:bodyPr/>
        <a:lstStyle/>
        <a:p>
          <a:endParaRPr lang="cs-CZ" sz="1000"/>
        </a:p>
      </dgm:t>
    </dgm:pt>
    <dgm:pt modelId="{23298DB0-5CB6-459F-A8C2-2788A2CAECB9}" type="sibTrans" cxnId="{718A3C7A-865D-4407-BC19-EB9B18CB6BE2}">
      <dgm:prSet/>
      <dgm:spPr/>
      <dgm:t>
        <a:bodyPr/>
        <a:lstStyle/>
        <a:p>
          <a:endParaRPr lang="cs-CZ" sz="1000"/>
        </a:p>
      </dgm:t>
    </dgm:pt>
    <dgm:pt modelId="{E47BE0CF-6748-4793-B6E3-3B4834962095}" type="pres">
      <dgm:prSet presAssocID="{27D31719-FDCA-49F0-BF3A-199D7FCE88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F60BBB1-DA6E-4A19-8FF8-0CF5A64CBE83}" type="pres">
      <dgm:prSet presAssocID="{0892BA9B-B77B-48F8-ADC6-A01C155D635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7229A8-5120-4BAC-A26A-086000F12C56}" type="pres">
      <dgm:prSet presAssocID="{4EAC7D2C-1FF5-4C01-BEB4-EEE1E018B591}" presName="sibTrans" presStyleCnt="0"/>
      <dgm:spPr/>
    </dgm:pt>
    <dgm:pt modelId="{98758C73-E3B7-4478-B476-5344F69CCB5D}" type="pres">
      <dgm:prSet presAssocID="{462113B9-4C21-4DD1-970D-C3A8A1B8E11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D52989-12B8-49F4-9D21-02FA9707927A}" type="pres">
      <dgm:prSet presAssocID="{9633A479-E78F-45E4-9F1E-7784475EB6AC}" presName="sibTrans" presStyleCnt="0"/>
      <dgm:spPr/>
    </dgm:pt>
    <dgm:pt modelId="{11E055D8-C04A-415A-A05C-001BB8F8A60C}" type="pres">
      <dgm:prSet presAssocID="{63658510-6690-474C-9BEA-C0CB70AC5D9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3483A2-2C19-480B-96A7-0A591609F2A8}" type="pres">
      <dgm:prSet presAssocID="{98CC8167-D530-47D5-A124-9047C73E7AB3}" presName="sibTrans" presStyleCnt="0"/>
      <dgm:spPr/>
    </dgm:pt>
    <dgm:pt modelId="{EF0A0279-5198-4CEB-9D6E-AA56E461313A}" type="pres">
      <dgm:prSet presAssocID="{F09FE381-3A55-4093-95FE-1A440A07428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09CE4B-B30D-4884-B433-EDB6D607ABF6}" type="pres">
      <dgm:prSet presAssocID="{5CC5174D-51E2-4407-84CE-79517566028B}" presName="sibTrans" presStyleCnt="0"/>
      <dgm:spPr/>
    </dgm:pt>
    <dgm:pt modelId="{58DA2175-CD54-4A9F-8567-4356C16C61BB}" type="pres">
      <dgm:prSet presAssocID="{60E98949-0EC3-4E5E-BFC2-D793561AEDB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77C316-E065-4275-BA81-D4C27DA77BA4}" type="pres">
      <dgm:prSet presAssocID="{23298DB0-5CB6-459F-A8C2-2788A2CAECB9}" presName="sibTrans" presStyleCnt="0"/>
      <dgm:spPr/>
    </dgm:pt>
    <dgm:pt modelId="{8BD697A2-DF0F-4A93-B1E8-3D6BEAF061C0}" type="pres">
      <dgm:prSet presAssocID="{FA80A574-5C60-433F-9F6E-9EA40D918F8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F2EE90C-07D8-4BFA-824F-78ADC1E2F28A}" srcId="{27D31719-FDCA-49F0-BF3A-199D7FCE88B1}" destId="{63658510-6690-474C-9BEA-C0CB70AC5D90}" srcOrd="2" destOrd="0" parTransId="{8E104662-1289-41F3-8AF8-278BCFCD5497}" sibTransId="{98CC8167-D530-47D5-A124-9047C73E7AB3}"/>
    <dgm:cxn modelId="{41003E87-175E-49FA-BF18-14F3ACED04F6}" type="presOf" srcId="{0892BA9B-B77B-48F8-ADC6-A01C155D6353}" destId="{9F60BBB1-DA6E-4A19-8FF8-0CF5A64CBE83}" srcOrd="0" destOrd="0" presId="urn:microsoft.com/office/officeart/2005/8/layout/default"/>
    <dgm:cxn modelId="{50333C30-4E0C-4F54-BFAD-2440796CCDB3}" type="presOf" srcId="{27D31719-FDCA-49F0-BF3A-199D7FCE88B1}" destId="{E47BE0CF-6748-4793-B6E3-3B4834962095}" srcOrd="0" destOrd="0" presId="urn:microsoft.com/office/officeart/2005/8/layout/default"/>
    <dgm:cxn modelId="{5D0A87A7-7770-4F3A-A192-84BB7574641E}" type="presOf" srcId="{FA80A574-5C60-433F-9F6E-9EA40D918F82}" destId="{8BD697A2-DF0F-4A93-B1E8-3D6BEAF061C0}" srcOrd="0" destOrd="0" presId="urn:microsoft.com/office/officeart/2005/8/layout/default"/>
    <dgm:cxn modelId="{067486D0-E214-40AF-B273-87DA82318E86}" srcId="{27D31719-FDCA-49F0-BF3A-199D7FCE88B1}" destId="{F09FE381-3A55-4093-95FE-1A440A074283}" srcOrd="3" destOrd="0" parTransId="{3CC4198B-18F8-4055-88B8-11242D8E8DD8}" sibTransId="{5CC5174D-51E2-4407-84CE-79517566028B}"/>
    <dgm:cxn modelId="{6748F9E7-676E-46B3-BD46-00D615363C85}" type="presOf" srcId="{462113B9-4C21-4DD1-970D-C3A8A1B8E111}" destId="{98758C73-E3B7-4478-B476-5344F69CCB5D}" srcOrd="0" destOrd="0" presId="urn:microsoft.com/office/officeart/2005/8/layout/default"/>
    <dgm:cxn modelId="{1A63E7A6-6CF0-443D-9F88-5AD09B6E4F22}" srcId="{27D31719-FDCA-49F0-BF3A-199D7FCE88B1}" destId="{FA80A574-5C60-433F-9F6E-9EA40D918F82}" srcOrd="5" destOrd="0" parTransId="{03461017-3D0B-411E-AA1F-246FD0070EDE}" sibTransId="{A4052A58-4E28-427A-A8E0-20E2F4F599E2}"/>
    <dgm:cxn modelId="{BAC32E32-B2EF-4EFB-9B73-78ADAC285CAD}" type="presOf" srcId="{63658510-6690-474C-9BEA-C0CB70AC5D90}" destId="{11E055D8-C04A-415A-A05C-001BB8F8A60C}" srcOrd="0" destOrd="0" presId="urn:microsoft.com/office/officeart/2005/8/layout/default"/>
    <dgm:cxn modelId="{268567E0-D146-4332-8022-EE7F5E69CA54}" srcId="{27D31719-FDCA-49F0-BF3A-199D7FCE88B1}" destId="{462113B9-4C21-4DD1-970D-C3A8A1B8E111}" srcOrd="1" destOrd="0" parTransId="{BC6512AC-7990-43B1-90A7-C46C94E1712E}" sibTransId="{9633A479-E78F-45E4-9F1E-7784475EB6AC}"/>
    <dgm:cxn modelId="{F61DA642-C792-4A88-B2C2-507899054F50}" type="presOf" srcId="{F09FE381-3A55-4093-95FE-1A440A074283}" destId="{EF0A0279-5198-4CEB-9D6E-AA56E461313A}" srcOrd="0" destOrd="0" presId="urn:microsoft.com/office/officeart/2005/8/layout/default"/>
    <dgm:cxn modelId="{718A3C7A-865D-4407-BC19-EB9B18CB6BE2}" srcId="{27D31719-FDCA-49F0-BF3A-199D7FCE88B1}" destId="{60E98949-0EC3-4E5E-BFC2-D793561AEDB0}" srcOrd="4" destOrd="0" parTransId="{D24FDDA2-E891-4A72-99AD-126B5C440399}" sibTransId="{23298DB0-5CB6-459F-A8C2-2788A2CAECB9}"/>
    <dgm:cxn modelId="{1ECC120D-FDDA-42F8-A9FA-95BCC9DF542C}" type="presOf" srcId="{60E98949-0EC3-4E5E-BFC2-D793561AEDB0}" destId="{58DA2175-CD54-4A9F-8567-4356C16C61BB}" srcOrd="0" destOrd="0" presId="urn:microsoft.com/office/officeart/2005/8/layout/default"/>
    <dgm:cxn modelId="{4F4CC851-4CFD-408E-A9E1-2823FB9F3413}" srcId="{27D31719-FDCA-49F0-BF3A-199D7FCE88B1}" destId="{0892BA9B-B77B-48F8-ADC6-A01C155D6353}" srcOrd="0" destOrd="0" parTransId="{6B9F32E7-C6F8-4F75-BC9D-DF7CB1E6B8EA}" sibTransId="{4EAC7D2C-1FF5-4C01-BEB4-EEE1E018B591}"/>
    <dgm:cxn modelId="{BF10E361-400B-4456-99AA-BCB9C56F9BBA}" type="presParOf" srcId="{E47BE0CF-6748-4793-B6E3-3B4834962095}" destId="{9F60BBB1-DA6E-4A19-8FF8-0CF5A64CBE83}" srcOrd="0" destOrd="0" presId="urn:microsoft.com/office/officeart/2005/8/layout/default"/>
    <dgm:cxn modelId="{4227D425-7671-4F1E-88EC-E97D9AB99A59}" type="presParOf" srcId="{E47BE0CF-6748-4793-B6E3-3B4834962095}" destId="{AA7229A8-5120-4BAC-A26A-086000F12C56}" srcOrd="1" destOrd="0" presId="urn:microsoft.com/office/officeart/2005/8/layout/default"/>
    <dgm:cxn modelId="{5C2BB142-D79E-4755-AA28-36EF4E290925}" type="presParOf" srcId="{E47BE0CF-6748-4793-B6E3-3B4834962095}" destId="{98758C73-E3B7-4478-B476-5344F69CCB5D}" srcOrd="2" destOrd="0" presId="urn:microsoft.com/office/officeart/2005/8/layout/default"/>
    <dgm:cxn modelId="{B240E170-A5EA-4CC7-BE5A-C0906554A9F1}" type="presParOf" srcId="{E47BE0CF-6748-4793-B6E3-3B4834962095}" destId="{BDD52989-12B8-49F4-9D21-02FA9707927A}" srcOrd="3" destOrd="0" presId="urn:microsoft.com/office/officeart/2005/8/layout/default"/>
    <dgm:cxn modelId="{ECBE2322-CD9B-4CD8-9B36-DBF43939BDE1}" type="presParOf" srcId="{E47BE0CF-6748-4793-B6E3-3B4834962095}" destId="{11E055D8-C04A-415A-A05C-001BB8F8A60C}" srcOrd="4" destOrd="0" presId="urn:microsoft.com/office/officeart/2005/8/layout/default"/>
    <dgm:cxn modelId="{3F2FCA30-965D-4F4C-986B-D30DFBAB1FFC}" type="presParOf" srcId="{E47BE0CF-6748-4793-B6E3-3B4834962095}" destId="{493483A2-2C19-480B-96A7-0A591609F2A8}" srcOrd="5" destOrd="0" presId="urn:microsoft.com/office/officeart/2005/8/layout/default"/>
    <dgm:cxn modelId="{0182D9A4-9376-48BE-A1BA-9A085EA8FAF6}" type="presParOf" srcId="{E47BE0CF-6748-4793-B6E3-3B4834962095}" destId="{EF0A0279-5198-4CEB-9D6E-AA56E461313A}" srcOrd="6" destOrd="0" presId="urn:microsoft.com/office/officeart/2005/8/layout/default"/>
    <dgm:cxn modelId="{02A6BF7E-08D5-4280-B018-3381F876F818}" type="presParOf" srcId="{E47BE0CF-6748-4793-B6E3-3B4834962095}" destId="{C509CE4B-B30D-4884-B433-EDB6D607ABF6}" srcOrd="7" destOrd="0" presId="urn:microsoft.com/office/officeart/2005/8/layout/default"/>
    <dgm:cxn modelId="{CE1241D1-F2D5-410D-A450-8DBCA2E7156A}" type="presParOf" srcId="{E47BE0CF-6748-4793-B6E3-3B4834962095}" destId="{58DA2175-CD54-4A9F-8567-4356C16C61BB}" srcOrd="8" destOrd="0" presId="urn:microsoft.com/office/officeart/2005/8/layout/default"/>
    <dgm:cxn modelId="{2C47AFA1-795A-49B7-8AE8-D858F1DAE293}" type="presParOf" srcId="{E47BE0CF-6748-4793-B6E3-3B4834962095}" destId="{9877C316-E065-4275-BA81-D4C27DA77BA4}" srcOrd="9" destOrd="0" presId="urn:microsoft.com/office/officeart/2005/8/layout/default"/>
    <dgm:cxn modelId="{40CC6DF3-03F8-4793-989C-9E7189E9CBC8}" type="presParOf" srcId="{E47BE0CF-6748-4793-B6E3-3B4834962095}" destId="{8BD697A2-DF0F-4A93-B1E8-3D6BEAF061C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7D31719-FDCA-49F0-BF3A-199D7FCE88B1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0892BA9B-B77B-48F8-ADC6-A01C155D635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6B9F32E7-C6F8-4F75-BC9D-DF7CB1E6B8EA}" type="parTrans" cxnId="{4F4CC851-4CFD-408E-A9E1-2823FB9F3413}">
      <dgm:prSet/>
      <dgm:spPr/>
      <dgm:t>
        <a:bodyPr/>
        <a:lstStyle/>
        <a:p>
          <a:endParaRPr lang="cs-CZ" sz="1000"/>
        </a:p>
      </dgm:t>
    </dgm:pt>
    <dgm:pt modelId="{4EAC7D2C-1FF5-4C01-BEB4-EEE1E018B591}" type="sibTrans" cxnId="{4F4CC851-4CFD-408E-A9E1-2823FB9F3413}">
      <dgm:prSet/>
      <dgm:spPr/>
      <dgm:t>
        <a:bodyPr/>
        <a:lstStyle/>
        <a:p>
          <a:endParaRPr lang="cs-CZ" sz="1000"/>
        </a:p>
      </dgm:t>
    </dgm:pt>
    <dgm:pt modelId="{462113B9-4C21-4DD1-970D-C3A8A1B8E11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BC6512AC-7990-43B1-90A7-C46C94E1712E}" type="parTrans" cxnId="{268567E0-D146-4332-8022-EE7F5E69CA54}">
      <dgm:prSet/>
      <dgm:spPr/>
      <dgm:t>
        <a:bodyPr/>
        <a:lstStyle/>
        <a:p>
          <a:endParaRPr lang="cs-CZ" sz="1000"/>
        </a:p>
      </dgm:t>
    </dgm:pt>
    <dgm:pt modelId="{9633A479-E78F-45E4-9F1E-7784475EB6AC}" type="sibTrans" cxnId="{268567E0-D146-4332-8022-EE7F5E69CA54}">
      <dgm:prSet/>
      <dgm:spPr/>
      <dgm:t>
        <a:bodyPr/>
        <a:lstStyle/>
        <a:p>
          <a:endParaRPr lang="cs-CZ" sz="1000"/>
        </a:p>
      </dgm:t>
    </dgm:pt>
    <dgm:pt modelId="{63658510-6690-474C-9BEA-C0CB70AC5D9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8E104662-1289-41F3-8AF8-278BCFCD5497}" type="parTrans" cxnId="{6F2EE90C-07D8-4BFA-824F-78ADC1E2F28A}">
      <dgm:prSet/>
      <dgm:spPr/>
      <dgm:t>
        <a:bodyPr/>
        <a:lstStyle/>
        <a:p>
          <a:endParaRPr lang="cs-CZ" sz="1000"/>
        </a:p>
      </dgm:t>
    </dgm:pt>
    <dgm:pt modelId="{98CC8167-D530-47D5-A124-9047C73E7AB3}" type="sibTrans" cxnId="{6F2EE90C-07D8-4BFA-824F-78ADC1E2F28A}">
      <dgm:prSet/>
      <dgm:spPr/>
      <dgm:t>
        <a:bodyPr/>
        <a:lstStyle/>
        <a:p>
          <a:endParaRPr lang="cs-CZ" sz="1000"/>
        </a:p>
      </dgm:t>
    </dgm:pt>
    <dgm:pt modelId="{F09FE381-3A55-4093-95FE-1A440A074283}">
      <dgm:prSet phldrT="[Text]" custT="1"/>
      <dgm:spPr>
        <a:solidFill>
          <a:srgbClr val="FAE301"/>
        </a:solidFill>
      </dgm:spPr>
      <dgm:t>
        <a:bodyPr/>
        <a:lstStyle/>
        <a:p>
          <a:endParaRPr lang="cs-CZ" sz="1000" dirty="0"/>
        </a:p>
      </dgm:t>
    </dgm:pt>
    <dgm:pt modelId="{3CC4198B-18F8-4055-88B8-11242D8E8DD8}" type="parTrans" cxnId="{067486D0-E214-40AF-B273-87DA82318E86}">
      <dgm:prSet/>
      <dgm:spPr/>
      <dgm:t>
        <a:bodyPr/>
        <a:lstStyle/>
        <a:p>
          <a:endParaRPr lang="cs-CZ" sz="1000"/>
        </a:p>
      </dgm:t>
    </dgm:pt>
    <dgm:pt modelId="{5CC5174D-51E2-4407-84CE-79517566028B}" type="sibTrans" cxnId="{067486D0-E214-40AF-B273-87DA82318E86}">
      <dgm:prSet/>
      <dgm:spPr/>
      <dgm:t>
        <a:bodyPr/>
        <a:lstStyle/>
        <a:p>
          <a:endParaRPr lang="cs-CZ" sz="1000"/>
        </a:p>
      </dgm:t>
    </dgm:pt>
    <dgm:pt modelId="{FA80A574-5C60-433F-9F6E-9EA40D918F82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03461017-3D0B-411E-AA1F-246FD0070EDE}" type="parTrans" cxnId="{1A63E7A6-6CF0-443D-9F88-5AD09B6E4F22}">
      <dgm:prSet/>
      <dgm:spPr/>
      <dgm:t>
        <a:bodyPr/>
        <a:lstStyle/>
        <a:p>
          <a:endParaRPr lang="cs-CZ" sz="1000"/>
        </a:p>
      </dgm:t>
    </dgm:pt>
    <dgm:pt modelId="{A4052A58-4E28-427A-A8E0-20E2F4F599E2}" type="sibTrans" cxnId="{1A63E7A6-6CF0-443D-9F88-5AD09B6E4F22}">
      <dgm:prSet/>
      <dgm:spPr/>
      <dgm:t>
        <a:bodyPr/>
        <a:lstStyle/>
        <a:p>
          <a:endParaRPr lang="cs-CZ" sz="1000"/>
        </a:p>
      </dgm:t>
    </dgm:pt>
    <dgm:pt modelId="{60E98949-0EC3-4E5E-BFC2-D793561AEDB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D24FDDA2-E891-4A72-99AD-126B5C440399}" type="parTrans" cxnId="{718A3C7A-865D-4407-BC19-EB9B18CB6BE2}">
      <dgm:prSet/>
      <dgm:spPr/>
      <dgm:t>
        <a:bodyPr/>
        <a:lstStyle/>
        <a:p>
          <a:endParaRPr lang="cs-CZ" sz="1000"/>
        </a:p>
      </dgm:t>
    </dgm:pt>
    <dgm:pt modelId="{23298DB0-5CB6-459F-A8C2-2788A2CAECB9}" type="sibTrans" cxnId="{718A3C7A-865D-4407-BC19-EB9B18CB6BE2}">
      <dgm:prSet/>
      <dgm:spPr/>
      <dgm:t>
        <a:bodyPr/>
        <a:lstStyle/>
        <a:p>
          <a:endParaRPr lang="cs-CZ" sz="1000"/>
        </a:p>
      </dgm:t>
    </dgm:pt>
    <dgm:pt modelId="{E47BE0CF-6748-4793-B6E3-3B4834962095}" type="pres">
      <dgm:prSet presAssocID="{27D31719-FDCA-49F0-BF3A-199D7FCE88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F60BBB1-DA6E-4A19-8FF8-0CF5A64CBE83}" type="pres">
      <dgm:prSet presAssocID="{0892BA9B-B77B-48F8-ADC6-A01C155D635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7229A8-5120-4BAC-A26A-086000F12C56}" type="pres">
      <dgm:prSet presAssocID="{4EAC7D2C-1FF5-4C01-BEB4-EEE1E018B591}" presName="sibTrans" presStyleCnt="0"/>
      <dgm:spPr/>
    </dgm:pt>
    <dgm:pt modelId="{98758C73-E3B7-4478-B476-5344F69CCB5D}" type="pres">
      <dgm:prSet presAssocID="{462113B9-4C21-4DD1-970D-C3A8A1B8E11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D52989-12B8-49F4-9D21-02FA9707927A}" type="pres">
      <dgm:prSet presAssocID="{9633A479-E78F-45E4-9F1E-7784475EB6AC}" presName="sibTrans" presStyleCnt="0"/>
      <dgm:spPr/>
    </dgm:pt>
    <dgm:pt modelId="{11E055D8-C04A-415A-A05C-001BB8F8A60C}" type="pres">
      <dgm:prSet presAssocID="{63658510-6690-474C-9BEA-C0CB70AC5D9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3483A2-2C19-480B-96A7-0A591609F2A8}" type="pres">
      <dgm:prSet presAssocID="{98CC8167-D530-47D5-A124-9047C73E7AB3}" presName="sibTrans" presStyleCnt="0"/>
      <dgm:spPr/>
    </dgm:pt>
    <dgm:pt modelId="{EF0A0279-5198-4CEB-9D6E-AA56E461313A}" type="pres">
      <dgm:prSet presAssocID="{F09FE381-3A55-4093-95FE-1A440A07428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09CE4B-B30D-4884-B433-EDB6D607ABF6}" type="pres">
      <dgm:prSet presAssocID="{5CC5174D-51E2-4407-84CE-79517566028B}" presName="sibTrans" presStyleCnt="0"/>
      <dgm:spPr/>
    </dgm:pt>
    <dgm:pt modelId="{58DA2175-CD54-4A9F-8567-4356C16C61BB}" type="pres">
      <dgm:prSet presAssocID="{60E98949-0EC3-4E5E-BFC2-D793561AEDB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77C316-E065-4275-BA81-D4C27DA77BA4}" type="pres">
      <dgm:prSet presAssocID="{23298DB0-5CB6-459F-A8C2-2788A2CAECB9}" presName="sibTrans" presStyleCnt="0"/>
      <dgm:spPr/>
    </dgm:pt>
    <dgm:pt modelId="{8BD697A2-DF0F-4A93-B1E8-3D6BEAF061C0}" type="pres">
      <dgm:prSet presAssocID="{FA80A574-5C60-433F-9F6E-9EA40D918F8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F2EE90C-07D8-4BFA-824F-78ADC1E2F28A}" srcId="{27D31719-FDCA-49F0-BF3A-199D7FCE88B1}" destId="{63658510-6690-474C-9BEA-C0CB70AC5D90}" srcOrd="2" destOrd="0" parTransId="{8E104662-1289-41F3-8AF8-278BCFCD5497}" sibTransId="{98CC8167-D530-47D5-A124-9047C73E7AB3}"/>
    <dgm:cxn modelId="{41003E87-175E-49FA-BF18-14F3ACED04F6}" type="presOf" srcId="{0892BA9B-B77B-48F8-ADC6-A01C155D6353}" destId="{9F60BBB1-DA6E-4A19-8FF8-0CF5A64CBE83}" srcOrd="0" destOrd="0" presId="urn:microsoft.com/office/officeart/2005/8/layout/default"/>
    <dgm:cxn modelId="{50333C30-4E0C-4F54-BFAD-2440796CCDB3}" type="presOf" srcId="{27D31719-FDCA-49F0-BF3A-199D7FCE88B1}" destId="{E47BE0CF-6748-4793-B6E3-3B4834962095}" srcOrd="0" destOrd="0" presId="urn:microsoft.com/office/officeart/2005/8/layout/default"/>
    <dgm:cxn modelId="{5D0A87A7-7770-4F3A-A192-84BB7574641E}" type="presOf" srcId="{FA80A574-5C60-433F-9F6E-9EA40D918F82}" destId="{8BD697A2-DF0F-4A93-B1E8-3D6BEAF061C0}" srcOrd="0" destOrd="0" presId="urn:microsoft.com/office/officeart/2005/8/layout/default"/>
    <dgm:cxn modelId="{067486D0-E214-40AF-B273-87DA82318E86}" srcId="{27D31719-FDCA-49F0-BF3A-199D7FCE88B1}" destId="{F09FE381-3A55-4093-95FE-1A440A074283}" srcOrd="3" destOrd="0" parTransId="{3CC4198B-18F8-4055-88B8-11242D8E8DD8}" sibTransId="{5CC5174D-51E2-4407-84CE-79517566028B}"/>
    <dgm:cxn modelId="{6748F9E7-676E-46B3-BD46-00D615363C85}" type="presOf" srcId="{462113B9-4C21-4DD1-970D-C3A8A1B8E111}" destId="{98758C73-E3B7-4478-B476-5344F69CCB5D}" srcOrd="0" destOrd="0" presId="urn:microsoft.com/office/officeart/2005/8/layout/default"/>
    <dgm:cxn modelId="{1A63E7A6-6CF0-443D-9F88-5AD09B6E4F22}" srcId="{27D31719-FDCA-49F0-BF3A-199D7FCE88B1}" destId="{FA80A574-5C60-433F-9F6E-9EA40D918F82}" srcOrd="5" destOrd="0" parTransId="{03461017-3D0B-411E-AA1F-246FD0070EDE}" sibTransId="{A4052A58-4E28-427A-A8E0-20E2F4F599E2}"/>
    <dgm:cxn modelId="{BAC32E32-B2EF-4EFB-9B73-78ADAC285CAD}" type="presOf" srcId="{63658510-6690-474C-9BEA-C0CB70AC5D90}" destId="{11E055D8-C04A-415A-A05C-001BB8F8A60C}" srcOrd="0" destOrd="0" presId="urn:microsoft.com/office/officeart/2005/8/layout/default"/>
    <dgm:cxn modelId="{268567E0-D146-4332-8022-EE7F5E69CA54}" srcId="{27D31719-FDCA-49F0-BF3A-199D7FCE88B1}" destId="{462113B9-4C21-4DD1-970D-C3A8A1B8E111}" srcOrd="1" destOrd="0" parTransId="{BC6512AC-7990-43B1-90A7-C46C94E1712E}" sibTransId="{9633A479-E78F-45E4-9F1E-7784475EB6AC}"/>
    <dgm:cxn modelId="{F61DA642-C792-4A88-B2C2-507899054F50}" type="presOf" srcId="{F09FE381-3A55-4093-95FE-1A440A074283}" destId="{EF0A0279-5198-4CEB-9D6E-AA56E461313A}" srcOrd="0" destOrd="0" presId="urn:microsoft.com/office/officeart/2005/8/layout/default"/>
    <dgm:cxn modelId="{718A3C7A-865D-4407-BC19-EB9B18CB6BE2}" srcId="{27D31719-FDCA-49F0-BF3A-199D7FCE88B1}" destId="{60E98949-0EC3-4E5E-BFC2-D793561AEDB0}" srcOrd="4" destOrd="0" parTransId="{D24FDDA2-E891-4A72-99AD-126B5C440399}" sibTransId="{23298DB0-5CB6-459F-A8C2-2788A2CAECB9}"/>
    <dgm:cxn modelId="{1ECC120D-FDDA-42F8-A9FA-95BCC9DF542C}" type="presOf" srcId="{60E98949-0EC3-4E5E-BFC2-D793561AEDB0}" destId="{58DA2175-CD54-4A9F-8567-4356C16C61BB}" srcOrd="0" destOrd="0" presId="urn:microsoft.com/office/officeart/2005/8/layout/default"/>
    <dgm:cxn modelId="{4F4CC851-4CFD-408E-A9E1-2823FB9F3413}" srcId="{27D31719-FDCA-49F0-BF3A-199D7FCE88B1}" destId="{0892BA9B-B77B-48F8-ADC6-A01C155D6353}" srcOrd="0" destOrd="0" parTransId="{6B9F32E7-C6F8-4F75-BC9D-DF7CB1E6B8EA}" sibTransId="{4EAC7D2C-1FF5-4C01-BEB4-EEE1E018B591}"/>
    <dgm:cxn modelId="{BF10E361-400B-4456-99AA-BCB9C56F9BBA}" type="presParOf" srcId="{E47BE0CF-6748-4793-B6E3-3B4834962095}" destId="{9F60BBB1-DA6E-4A19-8FF8-0CF5A64CBE83}" srcOrd="0" destOrd="0" presId="urn:microsoft.com/office/officeart/2005/8/layout/default"/>
    <dgm:cxn modelId="{4227D425-7671-4F1E-88EC-E97D9AB99A59}" type="presParOf" srcId="{E47BE0CF-6748-4793-B6E3-3B4834962095}" destId="{AA7229A8-5120-4BAC-A26A-086000F12C56}" srcOrd="1" destOrd="0" presId="urn:microsoft.com/office/officeart/2005/8/layout/default"/>
    <dgm:cxn modelId="{5C2BB142-D79E-4755-AA28-36EF4E290925}" type="presParOf" srcId="{E47BE0CF-6748-4793-B6E3-3B4834962095}" destId="{98758C73-E3B7-4478-B476-5344F69CCB5D}" srcOrd="2" destOrd="0" presId="urn:microsoft.com/office/officeart/2005/8/layout/default"/>
    <dgm:cxn modelId="{B240E170-A5EA-4CC7-BE5A-C0906554A9F1}" type="presParOf" srcId="{E47BE0CF-6748-4793-B6E3-3B4834962095}" destId="{BDD52989-12B8-49F4-9D21-02FA9707927A}" srcOrd="3" destOrd="0" presId="urn:microsoft.com/office/officeart/2005/8/layout/default"/>
    <dgm:cxn modelId="{ECBE2322-CD9B-4CD8-9B36-DBF43939BDE1}" type="presParOf" srcId="{E47BE0CF-6748-4793-B6E3-3B4834962095}" destId="{11E055D8-C04A-415A-A05C-001BB8F8A60C}" srcOrd="4" destOrd="0" presId="urn:microsoft.com/office/officeart/2005/8/layout/default"/>
    <dgm:cxn modelId="{3F2FCA30-965D-4F4C-986B-D30DFBAB1FFC}" type="presParOf" srcId="{E47BE0CF-6748-4793-B6E3-3B4834962095}" destId="{493483A2-2C19-480B-96A7-0A591609F2A8}" srcOrd="5" destOrd="0" presId="urn:microsoft.com/office/officeart/2005/8/layout/default"/>
    <dgm:cxn modelId="{0182D9A4-9376-48BE-A1BA-9A085EA8FAF6}" type="presParOf" srcId="{E47BE0CF-6748-4793-B6E3-3B4834962095}" destId="{EF0A0279-5198-4CEB-9D6E-AA56E461313A}" srcOrd="6" destOrd="0" presId="urn:microsoft.com/office/officeart/2005/8/layout/default"/>
    <dgm:cxn modelId="{02A6BF7E-08D5-4280-B018-3381F876F818}" type="presParOf" srcId="{E47BE0CF-6748-4793-B6E3-3B4834962095}" destId="{C509CE4B-B30D-4884-B433-EDB6D607ABF6}" srcOrd="7" destOrd="0" presId="urn:microsoft.com/office/officeart/2005/8/layout/default"/>
    <dgm:cxn modelId="{CE1241D1-F2D5-410D-A450-8DBCA2E7156A}" type="presParOf" srcId="{E47BE0CF-6748-4793-B6E3-3B4834962095}" destId="{58DA2175-CD54-4A9F-8567-4356C16C61BB}" srcOrd="8" destOrd="0" presId="urn:microsoft.com/office/officeart/2005/8/layout/default"/>
    <dgm:cxn modelId="{2C47AFA1-795A-49B7-8AE8-D858F1DAE293}" type="presParOf" srcId="{E47BE0CF-6748-4793-B6E3-3B4834962095}" destId="{9877C316-E065-4275-BA81-D4C27DA77BA4}" srcOrd="9" destOrd="0" presId="urn:microsoft.com/office/officeart/2005/8/layout/default"/>
    <dgm:cxn modelId="{40CC6DF3-03F8-4793-989C-9E7189E9CBC8}" type="presParOf" srcId="{E47BE0CF-6748-4793-B6E3-3B4834962095}" destId="{8BD697A2-DF0F-4A93-B1E8-3D6BEAF061C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7D31719-FDCA-49F0-BF3A-199D7FCE88B1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0892BA9B-B77B-48F8-ADC6-A01C155D635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6B9F32E7-C6F8-4F75-BC9D-DF7CB1E6B8EA}" type="parTrans" cxnId="{4F4CC851-4CFD-408E-A9E1-2823FB9F3413}">
      <dgm:prSet/>
      <dgm:spPr/>
      <dgm:t>
        <a:bodyPr/>
        <a:lstStyle/>
        <a:p>
          <a:endParaRPr lang="cs-CZ" sz="1000"/>
        </a:p>
      </dgm:t>
    </dgm:pt>
    <dgm:pt modelId="{4EAC7D2C-1FF5-4C01-BEB4-EEE1E018B591}" type="sibTrans" cxnId="{4F4CC851-4CFD-408E-A9E1-2823FB9F3413}">
      <dgm:prSet/>
      <dgm:spPr/>
      <dgm:t>
        <a:bodyPr/>
        <a:lstStyle/>
        <a:p>
          <a:endParaRPr lang="cs-CZ" sz="1000"/>
        </a:p>
      </dgm:t>
    </dgm:pt>
    <dgm:pt modelId="{462113B9-4C21-4DD1-970D-C3A8A1B8E11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BC6512AC-7990-43B1-90A7-C46C94E1712E}" type="parTrans" cxnId="{268567E0-D146-4332-8022-EE7F5E69CA54}">
      <dgm:prSet/>
      <dgm:spPr/>
      <dgm:t>
        <a:bodyPr/>
        <a:lstStyle/>
        <a:p>
          <a:endParaRPr lang="cs-CZ" sz="1000"/>
        </a:p>
      </dgm:t>
    </dgm:pt>
    <dgm:pt modelId="{9633A479-E78F-45E4-9F1E-7784475EB6AC}" type="sibTrans" cxnId="{268567E0-D146-4332-8022-EE7F5E69CA54}">
      <dgm:prSet/>
      <dgm:spPr/>
      <dgm:t>
        <a:bodyPr/>
        <a:lstStyle/>
        <a:p>
          <a:endParaRPr lang="cs-CZ" sz="1000"/>
        </a:p>
      </dgm:t>
    </dgm:pt>
    <dgm:pt modelId="{63658510-6690-474C-9BEA-C0CB70AC5D9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8E104662-1289-41F3-8AF8-278BCFCD5497}" type="parTrans" cxnId="{6F2EE90C-07D8-4BFA-824F-78ADC1E2F28A}">
      <dgm:prSet/>
      <dgm:spPr/>
      <dgm:t>
        <a:bodyPr/>
        <a:lstStyle/>
        <a:p>
          <a:endParaRPr lang="cs-CZ" sz="1000"/>
        </a:p>
      </dgm:t>
    </dgm:pt>
    <dgm:pt modelId="{98CC8167-D530-47D5-A124-9047C73E7AB3}" type="sibTrans" cxnId="{6F2EE90C-07D8-4BFA-824F-78ADC1E2F28A}">
      <dgm:prSet/>
      <dgm:spPr/>
      <dgm:t>
        <a:bodyPr/>
        <a:lstStyle/>
        <a:p>
          <a:endParaRPr lang="cs-CZ" sz="1000"/>
        </a:p>
      </dgm:t>
    </dgm:pt>
    <dgm:pt modelId="{F09FE381-3A55-4093-95FE-1A440A074283}">
      <dgm:prSet phldrT="[Text]" custT="1"/>
      <dgm:spPr>
        <a:solidFill>
          <a:srgbClr val="FAE301"/>
        </a:solidFill>
      </dgm:spPr>
      <dgm:t>
        <a:bodyPr/>
        <a:lstStyle/>
        <a:p>
          <a:endParaRPr lang="cs-CZ" sz="1000" dirty="0"/>
        </a:p>
      </dgm:t>
    </dgm:pt>
    <dgm:pt modelId="{3CC4198B-18F8-4055-88B8-11242D8E8DD8}" type="parTrans" cxnId="{067486D0-E214-40AF-B273-87DA82318E86}">
      <dgm:prSet/>
      <dgm:spPr/>
      <dgm:t>
        <a:bodyPr/>
        <a:lstStyle/>
        <a:p>
          <a:endParaRPr lang="cs-CZ" sz="1000"/>
        </a:p>
      </dgm:t>
    </dgm:pt>
    <dgm:pt modelId="{5CC5174D-51E2-4407-84CE-79517566028B}" type="sibTrans" cxnId="{067486D0-E214-40AF-B273-87DA82318E86}">
      <dgm:prSet/>
      <dgm:spPr/>
      <dgm:t>
        <a:bodyPr/>
        <a:lstStyle/>
        <a:p>
          <a:endParaRPr lang="cs-CZ" sz="1000"/>
        </a:p>
      </dgm:t>
    </dgm:pt>
    <dgm:pt modelId="{FA80A574-5C60-433F-9F6E-9EA40D918F82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03461017-3D0B-411E-AA1F-246FD0070EDE}" type="parTrans" cxnId="{1A63E7A6-6CF0-443D-9F88-5AD09B6E4F22}">
      <dgm:prSet/>
      <dgm:spPr/>
      <dgm:t>
        <a:bodyPr/>
        <a:lstStyle/>
        <a:p>
          <a:endParaRPr lang="cs-CZ" sz="1000"/>
        </a:p>
      </dgm:t>
    </dgm:pt>
    <dgm:pt modelId="{A4052A58-4E28-427A-A8E0-20E2F4F599E2}" type="sibTrans" cxnId="{1A63E7A6-6CF0-443D-9F88-5AD09B6E4F22}">
      <dgm:prSet/>
      <dgm:spPr/>
      <dgm:t>
        <a:bodyPr/>
        <a:lstStyle/>
        <a:p>
          <a:endParaRPr lang="cs-CZ" sz="1000"/>
        </a:p>
      </dgm:t>
    </dgm:pt>
    <dgm:pt modelId="{60E98949-0EC3-4E5E-BFC2-D793561AEDB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D24FDDA2-E891-4A72-99AD-126B5C440399}" type="parTrans" cxnId="{718A3C7A-865D-4407-BC19-EB9B18CB6BE2}">
      <dgm:prSet/>
      <dgm:spPr/>
      <dgm:t>
        <a:bodyPr/>
        <a:lstStyle/>
        <a:p>
          <a:endParaRPr lang="cs-CZ" sz="1000"/>
        </a:p>
      </dgm:t>
    </dgm:pt>
    <dgm:pt modelId="{23298DB0-5CB6-459F-A8C2-2788A2CAECB9}" type="sibTrans" cxnId="{718A3C7A-865D-4407-BC19-EB9B18CB6BE2}">
      <dgm:prSet/>
      <dgm:spPr/>
      <dgm:t>
        <a:bodyPr/>
        <a:lstStyle/>
        <a:p>
          <a:endParaRPr lang="cs-CZ" sz="1000"/>
        </a:p>
      </dgm:t>
    </dgm:pt>
    <dgm:pt modelId="{E47BE0CF-6748-4793-B6E3-3B4834962095}" type="pres">
      <dgm:prSet presAssocID="{27D31719-FDCA-49F0-BF3A-199D7FCE88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F60BBB1-DA6E-4A19-8FF8-0CF5A64CBE83}" type="pres">
      <dgm:prSet presAssocID="{0892BA9B-B77B-48F8-ADC6-A01C155D635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7229A8-5120-4BAC-A26A-086000F12C56}" type="pres">
      <dgm:prSet presAssocID="{4EAC7D2C-1FF5-4C01-BEB4-EEE1E018B591}" presName="sibTrans" presStyleCnt="0"/>
      <dgm:spPr/>
    </dgm:pt>
    <dgm:pt modelId="{98758C73-E3B7-4478-B476-5344F69CCB5D}" type="pres">
      <dgm:prSet presAssocID="{462113B9-4C21-4DD1-970D-C3A8A1B8E11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D52989-12B8-49F4-9D21-02FA9707927A}" type="pres">
      <dgm:prSet presAssocID="{9633A479-E78F-45E4-9F1E-7784475EB6AC}" presName="sibTrans" presStyleCnt="0"/>
      <dgm:spPr/>
    </dgm:pt>
    <dgm:pt modelId="{11E055D8-C04A-415A-A05C-001BB8F8A60C}" type="pres">
      <dgm:prSet presAssocID="{63658510-6690-474C-9BEA-C0CB70AC5D9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3483A2-2C19-480B-96A7-0A591609F2A8}" type="pres">
      <dgm:prSet presAssocID="{98CC8167-D530-47D5-A124-9047C73E7AB3}" presName="sibTrans" presStyleCnt="0"/>
      <dgm:spPr/>
    </dgm:pt>
    <dgm:pt modelId="{EF0A0279-5198-4CEB-9D6E-AA56E461313A}" type="pres">
      <dgm:prSet presAssocID="{F09FE381-3A55-4093-95FE-1A440A07428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09CE4B-B30D-4884-B433-EDB6D607ABF6}" type="pres">
      <dgm:prSet presAssocID="{5CC5174D-51E2-4407-84CE-79517566028B}" presName="sibTrans" presStyleCnt="0"/>
      <dgm:spPr/>
    </dgm:pt>
    <dgm:pt modelId="{58DA2175-CD54-4A9F-8567-4356C16C61BB}" type="pres">
      <dgm:prSet presAssocID="{60E98949-0EC3-4E5E-BFC2-D793561AEDB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77C316-E065-4275-BA81-D4C27DA77BA4}" type="pres">
      <dgm:prSet presAssocID="{23298DB0-5CB6-459F-A8C2-2788A2CAECB9}" presName="sibTrans" presStyleCnt="0"/>
      <dgm:spPr/>
    </dgm:pt>
    <dgm:pt modelId="{8BD697A2-DF0F-4A93-B1E8-3D6BEAF061C0}" type="pres">
      <dgm:prSet presAssocID="{FA80A574-5C60-433F-9F6E-9EA40D918F8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F2EE90C-07D8-4BFA-824F-78ADC1E2F28A}" srcId="{27D31719-FDCA-49F0-BF3A-199D7FCE88B1}" destId="{63658510-6690-474C-9BEA-C0CB70AC5D90}" srcOrd="2" destOrd="0" parTransId="{8E104662-1289-41F3-8AF8-278BCFCD5497}" sibTransId="{98CC8167-D530-47D5-A124-9047C73E7AB3}"/>
    <dgm:cxn modelId="{41003E87-175E-49FA-BF18-14F3ACED04F6}" type="presOf" srcId="{0892BA9B-B77B-48F8-ADC6-A01C155D6353}" destId="{9F60BBB1-DA6E-4A19-8FF8-0CF5A64CBE83}" srcOrd="0" destOrd="0" presId="urn:microsoft.com/office/officeart/2005/8/layout/default"/>
    <dgm:cxn modelId="{50333C30-4E0C-4F54-BFAD-2440796CCDB3}" type="presOf" srcId="{27D31719-FDCA-49F0-BF3A-199D7FCE88B1}" destId="{E47BE0CF-6748-4793-B6E3-3B4834962095}" srcOrd="0" destOrd="0" presId="urn:microsoft.com/office/officeart/2005/8/layout/default"/>
    <dgm:cxn modelId="{5D0A87A7-7770-4F3A-A192-84BB7574641E}" type="presOf" srcId="{FA80A574-5C60-433F-9F6E-9EA40D918F82}" destId="{8BD697A2-DF0F-4A93-B1E8-3D6BEAF061C0}" srcOrd="0" destOrd="0" presId="urn:microsoft.com/office/officeart/2005/8/layout/default"/>
    <dgm:cxn modelId="{067486D0-E214-40AF-B273-87DA82318E86}" srcId="{27D31719-FDCA-49F0-BF3A-199D7FCE88B1}" destId="{F09FE381-3A55-4093-95FE-1A440A074283}" srcOrd="3" destOrd="0" parTransId="{3CC4198B-18F8-4055-88B8-11242D8E8DD8}" sibTransId="{5CC5174D-51E2-4407-84CE-79517566028B}"/>
    <dgm:cxn modelId="{6748F9E7-676E-46B3-BD46-00D615363C85}" type="presOf" srcId="{462113B9-4C21-4DD1-970D-C3A8A1B8E111}" destId="{98758C73-E3B7-4478-B476-5344F69CCB5D}" srcOrd="0" destOrd="0" presId="urn:microsoft.com/office/officeart/2005/8/layout/default"/>
    <dgm:cxn modelId="{1A63E7A6-6CF0-443D-9F88-5AD09B6E4F22}" srcId="{27D31719-FDCA-49F0-BF3A-199D7FCE88B1}" destId="{FA80A574-5C60-433F-9F6E-9EA40D918F82}" srcOrd="5" destOrd="0" parTransId="{03461017-3D0B-411E-AA1F-246FD0070EDE}" sibTransId="{A4052A58-4E28-427A-A8E0-20E2F4F599E2}"/>
    <dgm:cxn modelId="{BAC32E32-B2EF-4EFB-9B73-78ADAC285CAD}" type="presOf" srcId="{63658510-6690-474C-9BEA-C0CB70AC5D90}" destId="{11E055D8-C04A-415A-A05C-001BB8F8A60C}" srcOrd="0" destOrd="0" presId="urn:microsoft.com/office/officeart/2005/8/layout/default"/>
    <dgm:cxn modelId="{268567E0-D146-4332-8022-EE7F5E69CA54}" srcId="{27D31719-FDCA-49F0-BF3A-199D7FCE88B1}" destId="{462113B9-4C21-4DD1-970D-C3A8A1B8E111}" srcOrd="1" destOrd="0" parTransId="{BC6512AC-7990-43B1-90A7-C46C94E1712E}" sibTransId="{9633A479-E78F-45E4-9F1E-7784475EB6AC}"/>
    <dgm:cxn modelId="{F61DA642-C792-4A88-B2C2-507899054F50}" type="presOf" srcId="{F09FE381-3A55-4093-95FE-1A440A074283}" destId="{EF0A0279-5198-4CEB-9D6E-AA56E461313A}" srcOrd="0" destOrd="0" presId="urn:microsoft.com/office/officeart/2005/8/layout/default"/>
    <dgm:cxn modelId="{718A3C7A-865D-4407-BC19-EB9B18CB6BE2}" srcId="{27D31719-FDCA-49F0-BF3A-199D7FCE88B1}" destId="{60E98949-0EC3-4E5E-BFC2-D793561AEDB0}" srcOrd="4" destOrd="0" parTransId="{D24FDDA2-E891-4A72-99AD-126B5C440399}" sibTransId="{23298DB0-5CB6-459F-A8C2-2788A2CAECB9}"/>
    <dgm:cxn modelId="{1ECC120D-FDDA-42F8-A9FA-95BCC9DF542C}" type="presOf" srcId="{60E98949-0EC3-4E5E-BFC2-D793561AEDB0}" destId="{58DA2175-CD54-4A9F-8567-4356C16C61BB}" srcOrd="0" destOrd="0" presId="urn:microsoft.com/office/officeart/2005/8/layout/default"/>
    <dgm:cxn modelId="{4F4CC851-4CFD-408E-A9E1-2823FB9F3413}" srcId="{27D31719-FDCA-49F0-BF3A-199D7FCE88B1}" destId="{0892BA9B-B77B-48F8-ADC6-A01C155D6353}" srcOrd="0" destOrd="0" parTransId="{6B9F32E7-C6F8-4F75-BC9D-DF7CB1E6B8EA}" sibTransId="{4EAC7D2C-1FF5-4C01-BEB4-EEE1E018B591}"/>
    <dgm:cxn modelId="{BF10E361-400B-4456-99AA-BCB9C56F9BBA}" type="presParOf" srcId="{E47BE0CF-6748-4793-B6E3-3B4834962095}" destId="{9F60BBB1-DA6E-4A19-8FF8-0CF5A64CBE83}" srcOrd="0" destOrd="0" presId="urn:microsoft.com/office/officeart/2005/8/layout/default"/>
    <dgm:cxn modelId="{4227D425-7671-4F1E-88EC-E97D9AB99A59}" type="presParOf" srcId="{E47BE0CF-6748-4793-B6E3-3B4834962095}" destId="{AA7229A8-5120-4BAC-A26A-086000F12C56}" srcOrd="1" destOrd="0" presId="urn:microsoft.com/office/officeart/2005/8/layout/default"/>
    <dgm:cxn modelId="{5C2BB142-D79E-4755-AA28-36EF4E290925}" type="presParOf" srcId="{E47BE0CF-6748-4793-B6E3-3B4834962095}" destId="{98758C73-E3B7-4478-B476-5344F69CCB5D}" srcOrd="2" destOrd="0" presId="urn:microsoft.com/office/officeart/2005/8/layout/default"/>
    <dgm:cxn modelId="{B240E170-A5EA-4CC7-BE5A-C0906554A9F1}" type="presParOf" srcId="{E47BE0CF-6748-4793-B6E3-3B4834962095}" destId="{BDD52989-12B8-49F4-9D21-02FA9707927A}" srcOrd="3" destOrd="0" presId="urn:microsoft.com/office/officeart/2005/8/layout/default"/>
    <dgm:cxn modelId="{ECBE2322-CD9B-4CD8-9B36-DBF43939BDE1}" type="presParOf" srcId="{E47BE0CF-6748-4793-B6E3-3B4834962095}" destId="{11E055D8-C04A-415A-A05C-001BB8F8A60C}" srcOrd="4" destOrd="0" presId="urn:microsoft.com/office/officeart/2005/8/layout/default"/>
    <dgm:cxn modelId="{3F2FCA30-965D-4F4C-986B-D30DFBAB1FFC}" type="presParOf" srcId="{E47BE0CF-6748-4793-B6E3-3B4834962095}" destId="{493483A2-2C19-480B-96A7-0A591609F2A8}" srcOrd="5" destOrd="0" presId="urn:microsoft.com/office/officeart/2005/8/layout/default"/>
    <dgm:cxn modelId="{0182D9A4-9376-48BE-A1BA-9A085EA8FAF6}" type="presParOf" srcId="{E47BE0CF-6748-4793-B6E3-3B4834962095}" destId="{EF0A0279-5198-4CEB-9D6E-AA56E461313A}" srcOrd="6" destOrd="0" presId="urn:microsoft.com/office/officeart/2005/8/layout/default"/>
    <dgm:cxn modelId="{02A6BF7E-08D5-4280-B018-3381F876F818}" type="presParOf" srcId="{E47BE0CF-6748-4793-B6E3-3B4834962095}" destId="{C509CE4B-B30D-4884-B433-EDB6D607ABF6}" srcOrd="7" destOrd="0" presId="urn:microsoft.com/office/officeart/2005/8/layout/default"/>
    <dgm:cxn modelId="{CE1241D1-F2D5-410D-A450-8DBCA2E7156A}" type="presParOf" srcId="{E47BE0CF-6748-4793-B6E3-3B4834962095}" destId="{58DA2175-CD54-4A9F-8567-4356C16C61BB}" srcOrd="8" destOrd="0" presId="urn:microsoft.com/office/officeart/2005/8/layout/default"/>
    <dgm:cxn modelId="{2C47AFA1-795A-49B7-8AE8-D858F1DAE293}" type="presParOf" srcId="{E47BE0CF-6748-4793-B6E3-3B4834962095}" destId="{9877C316-E065-4275-BA81-D4C27DA77BA4}" srcOrd="9" destOrd="0" presId="urn:microsoft.com/office/officeart/2005/8/layout/default"/>
    <dgm:cxn modelId="{40CC6DF3-03F8-4793-989C-9E7189E9CBC8}" type="presParOf" srcId="{E47BE0CF-6748-4793-B6E3-3B4834962095}" destId="{8BD697A2-DF0F-4A93-B1E8-3D6BEAF061C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717A6F7-3661-4428-B9E6-EF6D8B257702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50DD7E4-F8CF-4F06-9CDE-185EAEF4C39C}">
      <dgm:prSet phldrT="[Text]"/>
      <dgm:spPr/>
      <dgm:t>
        <a:bodyPr/>
        <a:lstStyle/>
        <a:p>
          <a:r>
            <a:rPr lang="cs-CZ" dirty="0" smtClean="0"/>
            <a:t>Dojem</a:t>
          </a:r>
          <a:endParaRPr lang="cs-CZ" dirty="0"/>
        </a:p>
      </dgm:t>
    </dgm:pt>
    <dgm:pt modelId="{7A8C1E5A-B4CB-40C1-8C45-0C0F01B843F8}" type="parTrans" cxnId="{EE9D2001-5177-4F69-A48B-C5293C9B2A37}">
      <dgm:prSet/>
      <dgm:spPr/>
      <dgm:t>
        <a:bodyPr/>
        <a:lstStyle/>
        <a:p>
          <a:endParaRPr lang="cs-CZ"/>
        </a:p>
      </dgm:t>
    </dgm:pt>
    <dgm:pt modelId="{85C702C4-E481-4EA2-9226-45BD97E41732}" type="sibTrans" cxnId="{EE9D2001-5177-4F69-A48B-C5293C9B2A37}">
      <dgm:prSet/>
      <dgm:spPr/>
      <dgm:t>
        <a:bodyPr/>
        <a:lstStyle/>
        <a:p>
          <a:endParaRPr lang="cs-CZ"/>
        </a:p>
      </dgm:t>
    </dgm:pt>
    <dgm:pt modelId="{050FE81F-6D86-4D6B-9245-27A021111C5F}">
      <dgm:prSet phldrT="[Text]" custT="1"/>
      <dgm:spPr/>
      <dgm:t>
        <a:bodyPr/>
        <a:lstStyle/>
        <a:p>
          <a:r>
            <a:rPr lang="cs-CZ" sz="3200" dirty="0" smtClean="0">
              <a:solidFill>
                <a:schemeClr val="bg1"/>
              </a:solidFill>
            </a:rPr>
            <a:t>„Že stavíme silnice jen     z fondů přece každý ví“</a:t>
          </a:r>
          <a:endParaRPr lang="cs-CZ" sz="3200" dirty="0">
            <a:solidFill>
              <a:schemeClr val="bg1"/>
            </a:solidFill>
          </a:endParaRPr>
        </a:p>
      </dgm:t>
    </dgm:pt>
    <dgm:pt modelId="{7484A275-BE0D-4994-A721-88E584DA3437}" type="parTrans" cxnId="{16A01C41-D7F5-4939-B03E-3B8D1B321583}">
      <dgm:prSet/>
      <dgm:spPr/>
      <dgm:t>
        <a:bodyPr/>
        <a:lstStyle/>
        <a:p>
          <a:endParaRPr lang="cs-CZ"/>
        </a:p>
      </dgm:t>
    </dgm:pt>
    <dgm:pt modelId="{9275235E-8240-4D0A-BEBC-73342862A763}" type="sibTrans" cxnId="{16A01C41-D7F5-4939-B03E-3B8D1B321583}">
      <dgm:prSet/>
      <dgm:spPr/>
      <dgm:t>
        <a:bodyPr/>
        <a:lstStyle/>
        <a:p>
          <a:endParaRPr lang="cs-CZ"/>
        </a:p>
      </dgm:t>
    </dgm:pt>
    <dgm:pt modelId="{5A60BFC7-CDD1-4588-AF38-106A85AE83A7}">
      <dgm:prSet phldrT="[Text]"/>
      <dgm:spPr/>
      <dgm:t>
        <a:bodyPr/>
        <a:lstStyle/>
        <a:p>
          <a:r>
            <a:rPr lang="cs-CZ" dirty="0" smtClean="0"/>
            <a:t>Data</a:t>
          </a:r>
          <a:endParaRPr lang="cs-CZ" dirty="0"/>
        </a:p>
      </dgm:t>
    </dgm:pt>
    <dgm:pt modelId="{870DDD0D-22B8-4296-8AAE-D6B871D1BEDB}" type="parTrans" cxnId="{47D293A7-BD61-4820-8F5A-046180E5F46F}">
      <dgm:prSet/>
      <dgm:spPr/>
      <dgm:t>
        <a:bodyPr/>
        <a:lstStyle/>
        <a:p>
          <a:endParaRPr lang="cs-CZ"/>
        </a:p>
      </dgm:t>
    </dgm:pt>
    <dgm:pt modelId="{2F55F68F-CF62-4EF6-AA46-04CC0A758D2F}" type="sibTrans" cxnId="{47D293A7-BD61-4820-8F5A-046180E5F46F}">
      <dgm:prSet/>
      <dgm:spPr/>
      <dgm:t>
        <a:bodyPr/>
        <a:lstStyle/>
        <a:p>
          <a:endParaRPr lang="cs-CZ"/>
        </a:p>
      </dgm:t>
    </dgm:pt>
    <dgm:pt modelId="{A7165B0D-5A67-4254-8D69-73778406D2AB}">
      <dgm:prSet phldrT="[Text]" custT="1"/>
      <dgm:spPr/>
      <dgm:t>
        <a:bodyPr/>
        <a:lstStyle/>
        <a:p>
          <a:r>
            <a:rPr lang="cs-CZ" sz="3200" dirty="0" smtClean="0">
              <a:solidFill>
                <a:schemeClr val="bg1"/>
              </a:solidFill>
            </a:rPr>
            <a:t>Konkrétní čísla, rozměr problému, trendy, </a:t>
          </a:r>
          <a:r>
            <a:rPr lang="cs-CZ" sz="3200" dirty="0" err="1" smtClean="0">
              <a:solidFill>
                <a:schemeClr val="bg1"/>
              </a:solidFill>
            </a:rPr>
            <a:t>granularita</a:t>
          </a:r>
          <a:endParaRPr lang="cs-CZ" sz="3200" dirty="0">
            <a:solidFill>
              <a:schemeClr val="bg1"/>
            </a:solidFill>
          </a:endParaRPr>
        </a:p>
      </dgm:t>
    </dgm:pt>
    <dgm:pt modelId="{C3A9AF6A-E3D8-49D0-A3EC-2FFA409C2B98}" type="parTrans" cxnId="{A3803100-EDEA-4A6A-96C7-B37F9EE08E68}">
      <dgm:prSet/>
      <dgm:spPr/>
      <dgm:t>
        <a:bodyPr/>
        <a:lstStyle/>
        <a:p>
          <a:endParaRPr lang="cs-CZ"/>
        </a:p>
      </dgm:t>
    </dgm:pt>
    <dgm:pt modelId="{A060AF5A-C024-4B9B-A78F-79D447BE8F45}" type="sibTrans" cxnId="{A3803100-EDEA-4A6A-96C7-B37F9EE08E68}">
      <dgm:prSet/>
      <dgm:spPr/>
      <dgm:t>
        <a:bodyPr/>
        <a:lstStyle/>
        <a:p>
          <a:endParaRPr lang="cs-CZ"/>
        </a:p>
      </dgm:t>
    </dgm:pt>
    <dgm:pt modelId="{7A48BBD8-C2E3-4F14-BD91-05614D2FF6A8}" type="pres">
      <dgm:prSet presAssocID="{F717A6F7-3661-4428-B9E6-EF6D8B257702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D2F749E-A25F-4D9A-9F4B-73719A1BDB6A}" type="pres">
      <dgm:prSet presAssocID="{F717A6F7-3661-4428-B9E6-EF6D8B257702}" presName="Background" presStyleLbl="node1" presStyleIdx="0" presStyleCnt="1" custScaleY="114219"/>
      <dgm:spPr/>
    </dgm:pt>
    <dgm:pt modelId="{E86986D7-BF39-4C67-A65B-EB8733709582}" type="pres">
      <dgm:prSet presAssocID="{F717A6F7-3661-4428-B9E6-EF6D8B257702}" presName="Divider" presStyleLbl="callout" presStyleIdx="0" presStyleCnt="1"/>
      <dgm:spPr/>
    </dgm:pt>
    <dgm:pt modelId="{464E6DD0-8B02-47C0-BE5E-6CBB36D2D5AB}" type="pres">
      <dgm:prSet presAssocID="{F717A6F7-3661-4428-B9E6-EF6D8B257702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F8FD2FC-4C84-48AB-AE90-67DBCF289DF2}" type="pres">
      <dgm:prSet presAssocID="{F717A6F7-3661-4428-B9E6-EF6D8B257702}" presName="ChildText2" presStyleLbl="revTx" presStyleIdx="0" presStyleCnt="0" custLinFactNeighborY="-19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DEB421B-CAC2-4B36-A955-E9A6FDA46655}" type="pres">
      <dgm:prSet presAssocID="{F717A6F7-3661-4428-B9E6-EF6D8B257702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91B19AE8-ECEE-47C0-B1AC-B8745566C78E}" type="pres">
      <dgm:prSet presAssocID="{F717A6F7-3661-4428-B9E6-EF6D8B257702}" presName="ParentShape1" presStyleLbl="alignImgPlace1" presStyleIdx="0" presStyleCnt="2">
        <dgm:presLayoutVars/>
      </dgm:prSet>
      <dgm:spPr/>
      <dgm:t>
        <a:bodyPr/>
        <a:lstStyle/>
        <a:p>
          <a:endParaRPr lang="cs-CZ"/>
        </a:p>
      </dgm:t>
    </dgm:pt>
    <dgm:pt modelId="{34283147-C905-444B-8692-337A9BE95A4C}" type="pres">
      <dgm:prSet presAssocID="{F717A6F7-3661-4428-B9E6-EF6D8B257702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493A7636-4D5E-4DC3-9EEF-EFADFA3AA5B3}" type="pres">
      <dgm:prSet presAssocID="{F717A6F7-3661-4428-B9E6-EF6D8B257702}" presName="ParentShape2" presStyleLbl="alignImgPlace1" presStyleIdx="1" presStyleCnt="2">
        <dgm:presLayoutVars/>
      </dgm:prSet>
      <dgm:spPr/>
      <dgm:t>
        <a:bodyPr/>
        <a:lstStyle/>
        <a:p>
          <a:endParaRPr lang="cs-CZ"/>
        </a:p>
      </dgm:t>
    </dgm:pt>
  </dgm:ptLst>
  <dgm:cxnLst>
    <dgm:cxn modelId="{16A01C41-D7F5-4939-B03E-3B8D1B321583}" srcId="{850DD7E4-F8CF-4F06-9CDE-185EAEF4C39C}" destId="{050FE81F-6D86-4D6B-9245-27A021111C5F}" srcOrd="0" destOrd="0" parTransId="{7484A275-BE0D-4994-A721-88E584DA3437}" sibTransId="{9275235E-8240-4D0A-BEBC-73342862A763}"/>
    <dgm:cxn modelId="{80DFCB6E-2E23-4351-A7FE-618EE8D37D2D}" type="presOf" srcId="{050FE81F-6D86-4D6B-9245-27A021111C5F}" destId="{464E6DD0-8B02-47C0-BE5E-6CBB36D2D5AB}" srcOrd="0" destOrd="0" presId="urn:microsoft.com/office/officeart/2009/3/layout/OpposingIdeas"/>
    <dgm:cxn modelId="{074A6B97-C36F-47F5-B6D3-D1AE4F856D9D}" type="presOf" srcId="{A7165B0D-5A67-4254-8D69-73778406D2AB}" destId="{8F8FD2FC-4C84-48AB-AE90-67DBCF289DF2}" srcOrd="0" destOrd="0" presId="urn:microsoft.com/office/officeart/2009/3/layout/OpposingIdeas"/>
    <dgm:cxn modelId="{9BAE67C8-6FB2-42CF-B085-564BFA577DF2}" type="presOf" srcId="{850DD7E4-F8CF-4F06-9CDE-185EAEF4C39C}" destId="{91B19AE8-ECEE-47C0-B1AC-B8745566C78E}" srcOrd="1" destOrd="0" presId="urn:microsoft.com/office/officeart/2009/3/layout/OpposingIdeas"/>
    <dgm:cxn modelId="{A3803100-EDEA-4A6A-96C7-B37F9EE08E68}" srcId="{5A60BFC7-CDD1-4588-AF38-106A85AE83A7}" destId="{A7165B0D-5A67-4254-8D69-73778406D2AB}" srcOrd="0" destOrd="0" parTransId="{C3A9AF6A-E3D8-49D0-A3EC-2FFA409C2B98}" sibTransId="{A060AF5A-C024-4B9B-A78F-79D447BE8F45}"/>
    <dgm:cxn modelId="{9AFE879C-577C-4B39-8BA8-3265C5313A81}" type="presOf" srcId="{F717A6F7-3661-4428-B9E6-EF6D8B257702}" destId="{7A48BBD8-C2E3-4F14-BD91-05614D2FF6A8}" srcOrd="0" destOrd="0" presId="urn:microsoft.com/office/officeart/2009/3/layout/OpposingIdeas"/>
    <dgm:cxn modelId="{2430C64C-F7E7-40B1-B28A-80CE7CF00551}" type="presOf" srcId="{850DD7E4-F8CF-4F06-9CDE-185EAEF4C39C}" destId="{1DEB421B-CAC2-4B36-A955-E9A6FDA46655}" srcOrd="0" destOrd="0" presId="urn:microsoft.com/office/officeart/2009/3/layout/OpposingIdeas"/>
    <dgm:cxn modelId="{47D293A7-BD61-4820-8F5A-046180E5F46F}" srcId="{F717A6F7-3661-4428-B9E6-EF6D8B257702}" destId="{5A60BFC7-CDD1-4588-AF38-106A85AE83A7}" srcOrd="1" destOrd="0" parTransId="{870DDD0D-22B8-4296-8AAE-D6B871D1BEDB}" sibTransId="{2F55F68F-CF62-4EF6-AA46-04CC0A758D2F}"/>
    <dgm:cxn modelId="{2A2E24F5-C1BD-4079-BC1B-77509E23475E}" type="presOf" srcId="{5A60BFC7-CDD1-4588-AF38-106A85AE83A7}" destId="{34283147-C905-444B-8692-337A9BE95A4C}" srcOrd="0" destOrd="0" presId="urn:microsoft.com/office/officeart/2009/3/layout/OpposingIdeas"/>
    <dgm:cxn modelId="{A8F48F4B-30A7-4E1E-ABD9-62F02B71FC74}" type="presOf" srcId="{5A60BFC7-CDD1-4588-AF38-106A85AE83A7}" destId="{493A7636-4D5E-4DC3-9EEF-EFADFA3AA5B3}" srcOrd="1" destOrd="0" presId="urn:microsoft.com/office/officeart/2009/3/layout/OpposingIdeas"/>
    <dgm:cxn modelId="{EE9D2001-5177-4F69-A48B-C5293C9B2A37}" srcId="{F717A6F7-3661-4428-B9E6-EF6D8B257702}" destId="{850DD7E4-F8CF-4F06-9CDE-185EAEF4C39C}" srcOrd="0" destOrd="0" parTransId="{7A8C1E5A-B4CB-40C1-8C45-0C0F01B843F8}" sibTransId="{85C702C4-E481-4EA2-9226-45BD97E41732}"/>
    <dgm:cxn modelId="{66619AE3-719E-4619-8B3B-2CC35E4D0326}" type="presParOf" srcId="{7A48BBD8-C2E3-4F14-BD91-05614D2FF6A8}" destId="{8D2F749E-A25F-4D9A-9F4B-73719A1BDB6A}" srcOrd="0" destOrd="0" presId="urn:microsoft.com/office/officeart/2009/3/layout/OpposingIdeas"/>
    <dgm:cxn modelId="{0918D983-71FA-47B0-99E9-C0E2155CAB5D}" type="presParOf" srcId="{7A48BBD8-C2E3-4F14-BD91-05614D2FF6A8}" destId="{E86986D7-BF39-4C67-A65B-EB8733709582}" srcOrd="1" destOrd="0" presId="urn:microsoft.com/office/officeart/2009/3/layout/OpposingIdeas"/>
    <dgm:cxn modelId="{9D0513BC-ABEB-44F1-9CEE-B524BDFDE523}" type="presParOf" srcId="{7A48BBD8-C2E3-4F14-BD91-05614D2FF6A8}" destId="{464E6DD0-8B02-47C0-BE5E-6CBB36D2D5AB}" srcOrd="2" destOrd="0" presId="urn:microsoft.com/office/officeart/2009/3/layout/OpposingIdeas"/>
    <dgm:cxn modelId="{6AD8D3AA-FFF6-439C-A190-2299EED9FD22}" type="presParOf" srcId="{7A48BBD8-C2E3-4F14-BD91-05614D2FF6A8}" destId="{8F8FD2FC-4C84-48AB-AE90-67DBCF289DF2}" srcOrd="3" destOrd="0" presId="urn:microsoft.com/office/officeart/2009/3/layout/OpposingIdeas"/>
    <dgm:cxn modelId="{86FA0BD9-EA82-44D5-AD07-E616FCEBE335}" type="presParOf" srcId="{7A48BBD8-C2E3-4F14-BD91-05614D2FF6A8}" destId="{1DEB421B-CAC2-4B36-A955-E9A6FDA46655}" srcOrd="4" destOrd="0" presId="urn:microsoft.com/office/officeart/2009/3/layout/OpposingIdeas"/>
    <dgm:cxn modelId="{1C5A0CD4-FF42-44BF-809A-5F6C5220CC5A}" type="presParOf" srcId="{7A48BBD8-C2E3-4F14-BD91-05614D2FF6A8}" destId="{91B19AE8-ECEE-47C0-B1AC-B8745566C78E}" srcOrd="5" destOrd="0" presId="urn:microsoft.com/office/officeart/2009/3/layout/OpposingIdeas"/>
    <dgm:cxn modelId="{2DDD1F9D-2DA2-420F-AB68-5FB357867DDA}" type="presParOf" srcId="{7A48BBD8-C2E3-4F14-BD91-05614D2FF6A8}" destId="{34283147-C905-444B-8692-337A9BE95A4C}" srcOrd="6" destOrd="0" presId="urn:microsoft.com/office/officeart/2009/3/layout/OpposingIdeas"/>
    <dgm:cxn modelId="{A33F1468-9109-4954-9BFF-78944ABD98B9}" type="presParOf" srcId="{7A48BBD8-C2E3-4F14-BD91-05614D2FF6A8}" destId="{493A7636-4D5E-4DC3-9EEF-EFADFA3AA5B3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7D31719-FDCA-49F0-BF3A-199D7FCE88B1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0892BA9B-B77B-48F8-ADC6-A01C155D635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6B9F32E7-C6F8-4F75-BC9D-DF7CB1E6B8EA}" type="parTrans" cxnId="{4F4CC851-4CFD-408E-A9E1-2823FB9F3413}">
      <dgm:prSet/>
      <dgm:spPr/>
      <dgm:t>
        <a:bodyPr/>
        <a:lstStyle/>
        <a:p>
          <a:endParaRPr lang="cs-CZ" sz="1000"/>
        </a:p>
      </dgm:t>
    </dgm:pt>
    <dgm:pt modelId="{4EAC7D2C-1FF5-4C01-BEB4-EEE1E018B591}" type="sibTrans" cxnId="{4F4CC851-4CFD-408E-A9E1-2823FB9F3413}">
      <dgm:prSet/>
      <dgm:spPr/>
      <dgm:t>
        <a:bodyPr/>
        <a:lstStyle/>
        <a:p>
          <a:endParaRPr lang="cs-CZ" sz="1000"/>
        </a:p>
      </dgm:t>
    </dgm:pt>
    <dgm:pt modelId="{462113B9-4C21-4DD1-970D-C3A8A1B8E11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BC6512AC-7990-43B1-90A7-C46C94E1712E}" type="parTrans" cxnId="{268567E0-D146-4332-8022-EE7F5E69CA54}">
      <dgm:prSet/>
      <dgm:spPr/>
      <dgm:t>
        <a:bodyPr/>
        <a:lstStyle/>
        <a:p>
          <a:endParaRPr lang="cs-CZ" sz="1000"/>
        </a:p>
      </dgm:t>
    </dgm:pt>
    <dgm:pt modelId="{9633A479-E78F-45E4-9F1E-7784475EB6AC}" type="sibTrans" cxnId="{268567E0-D146-4332-8022-EE7F5E69CA54}">
      <dgm:prSet/>
      <dgm:spPr/>
      <dgm:t>
        <a:bodyPr/>
        <a:lstStyle/>
        <a:p>
          <a:endParaRPr lang="cs-CZ" sz="1000"/>
        </a:p>
      </dgm:t>
    </dgm:pt>
    <dgm:pt modelId="{63658510-6690-474C-9BEA-C0CB70AC5D9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8E104662-1289-41F3-8AF8-278BCFCD5497}" type="parTrans" cxnId="{6F2EE90C-07D8-4BFA-824F-78ADC1E2F28A}">
      <dgm:prSet/>
      <dgm:spPr/>
      <dgm:t>
        <a:bodyPr/>
        <a:lstStyle/>
        <a:p>
          <a:endParaRPr lang="cs-CZ" sz="1000"/>
        </a:p>
      </dgm:t>
    </dgm:pt>
    <dgm:pt modelId="{98CC8167-D530-47D5-A124-9047C73E7AB3}" type="sibTrans" cxnId="{6F2EE90C-07D8-4BFA-824F-78ADC1E2F28A}">
      <dgm:prSet/>
      <dgm:spPr/>
      <dgm:t>
        <a:bodyPr/>
        <a:lstStyle/>
        <a:p>
          <a:endParaRPr lang="cs-CZ" sz="1000"/>
        </a:p>
      </dgm:t>
    </dgm:pt>
    <dgm:pt modelId="{F09FE381-3A55-4093-95FE-1A440A074283}">
      <dgm:prSet phldrT="[Text]" custT="1"/>
      <dgm:spPr>
        <a:solidFill>
          <a:srgbClr val="FAE301"/>
        </a:solidFill>
      </dgm:spPr>
      <dgm:t>
        <a:bodyPr/>
        <a:lstStyle/>
        <a:p>
          <a:endParaRPr lang="cs-CZ" sz="1000" dirty="0"/>
        </a:p>
      </dgm:t>
    </dgm:pt>
    <dgm:pt modelId="{3CC4198B-18F8-4055-88B8-11242D8E8DD8}" type="parTrans" cxnId="{067486D0-E214-40AF-B273-87DA82318E86}">
      <dgm:prSet/>
      <dgm:spPr/>
      <dgm:t>
        <a:bodyPr/>
        <a:lstStyle/>
        <a:p>
          <a:endParaRPr lang="cs-CZ" sz="1000"/>
        </a:p>
      </dgm:t>
    </dgm:pt>
    <dgm:pt modelId="{5CC5174D-51E2-4407-84CE-79517566028B}" type="sibTrans" cxnId="{067486D0-E214-40AF-B273-87DA82318E86}">
      <dgm:prSet/>
      <dgm:spPr/>
      <dgm:t>
        <a:bodyPr/>
        <a:lstStyle/>
        <a:p>
          <a:endParaRPr lang="cs-CZ" sz="1000"/>
        </a:p>
      </dgm:t>
    </dgm:pt>
    <dgm:pt modelId="{FA80A574-5C60-433F-9F6E-9EA40D918F82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03461017-3D0B-411E-AA1F-246FD0070EDE}" type="parTrans" cxnId="{1A63E7A6-6CF0-443D-9F88-5AD09B6E4F22}">
      <dgm:prSet/>
      <dgm:spPr/>
      <dgm:t>
        <a:bodyPr/>
        <a:lstStyle/>
        <a:p>
          <a:endParaRPr lang="cs-CZ" sz="1000"/>
        </a:p>
      </dgm:t>
    </dgm:pt>
    <dgm:pt modelId="{A4052A58-4E28-427A-A8E0-20E2F4F599E2}" type="sibTrans" cxnId="{1A63E7A6-6CF0-443D-9F88-5AD09B6E4F22}">
      <dgm:prSet/>
      <dgm:spPr/>
      <dgm:t>
        <a:bodyPr/>
        <a:lstStyle/>
        <a:p>
          <a:endParaRPr lang="cs-CZ" sz="1000"/>
        </a:p>
      </dgm:t>
    </dgm:pt>
    <dgm:pt modelId="{60E98949-0EC3-4E5E-BFC2-D793561AEDB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D24FDDA2-E891-4A72-99AD-126B5C440399}" type="parTrans" cxnId="{718A3C7A-865D-4407-BC19-EB9B18CB6BE2}">
      <dgm:prSet/>
      <dgm:spPr/>
      <dgm:t>
        <a:bodyPr/>
        <a:lstStyle/>
        <a:p>
          <a:endParaRPr lang="cs-CZ" sz="1000"/>
        </a:p>
      </dgm:t>
    </dgm:pt>
    <dgm:pt modelId="{23298DB0-5CB6-459F-A8C2-2788A2CAECB9}" type="sibTrans" cxnId="{718A3C7A-865D-4407-BC19-EB9B18CB6BE2}">
      <dgm:prSet/>
      <dgm:spPr/>
      <dgm:t>
        <a:bodyPr/>
        <a:lstStyle/>
        <a:p>
          <a:endParaRPr lang="cs-CZ" sz="1000"/>
        </a:p>
      </dgm:t>
    </dgm:pt>
    <dgm:pt modelId="{E47BE0CF-6748-4793-B6E3-3B4834962095}" type="pres">
      <dgm:prSet presAssocID="{27D31719-FDCA-49F0-BF3A-199D7FCE88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F60BBB1-DA6E-4A19-8FF8-0CF5A64CBE83}" type="pres">
      <dgm:prSet presAssocID="{0892BA9B-B77B-48F8-ADC6-A01C155D635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7229A8-5120-4BAC-A26A-086000F12C56}" type="pres">
      <dgm:prSet presAssocID="{4EAC7D2C-1FF5-4C01-BEB4-EEE1E018B591}" presName="sibTrans" presStyleCnt="0"/>
      <dgm:spPr/>
    </dgm:pt>
    <dgm:pt modelId="{98758C73-E3B7-4478-B476-5344F69CCB5D}" type="pres">
      <dgm:prSet presAssocID="{462113B9-4C21-4DD1-970D-C3A8A1B8E11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D52989-12B8-49F4-9D21-02FA9707927A}" type="pres">
      <dgm:prSet presAssocID="{9633A479-E78F-45E4-9F1E-7784475EB6AC}" presName="sibTrans" presStyleCnt="0"/>
      <dgm:spPr/>
    </dgm:pt>
    <dgm:pt modelId="{11E055D8-C04A-415A-A05C-001BB8F8A60C}" type="pres">
      <dgm:prSet presAssocID="{63658510-6690-474C-9BEA-C0CB70AC5D9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3483A2-2C19-480B-96A7-0A591609F2A8}" type="pres">
      <dgm:prSet presAssocID="{98CC8167-D530-47D5-A124-9047C73E7AB3}" presName="sibTrans" presStyleCnt="0"/>
      <dgm:spPr/>
    </dgm:pt>
    <dgm:pt modelId="{EF0A0279-5198-4CEB-9D6E-AA56E461313A}" type="pres">
      <dgm:prSet presAssocID="{F09FE381-3A55-4093-95FE-1A440A07428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09CE4B-B30D-4884-B433-EDB6D607ABF6}" type="pres">
      <dgm:prSet presAssocID="{5CC5174D-51E2-4407-84CE-79517566028B}" presName="sibTrans" presStyleCnt="0"/>
      <dgm:spPr/>
    </dgm:pt>
    <dgm:pt modelId="{58DA2175-CD54-4A9F-8567-4356C16C61BB}" type="pres">
      <dgm:prSet presAssocID="{60E98949-0EC3-4E5E-BFC2-D793561AEDB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77C316-E065-4275-BA81-D4C27DA77BA4}" type="pres">
      <dgm:prSet presAssocID="{23298DB0-5CB6-459F-A8C2-2788A2CAECB9}" presName="sibTrans" presStyleCnt="0"/>
      <dgm:spPr/>
    </dgm:pt>
    <dgm:pt modelId="{8BD697A2-DF0F-4A93-B1E8-3D6BEAF061C0}" type="pres">
      <dgm:prSet presAssocID="{FA80A574-5C60-433F-9F6E-9EA40D918F8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F2EE90C-07D8-4BFA-824F-78ADC1E2F28A}" srcId="{27D31719-FDCA-49F0-BF3A-199D7FCE88B1}" destId="{63658510-6690-474C-9BEA-C0CB70AC5D90}" srcOrd="2" destOrd="0" parTransId="{8E104662-1289-41F3-8AF8-278BCFCD5497}" sibTransId="{98CC8167-D530-47D5-A124-9047C73E7AB3}"/>
    <dgm:cxn modelId="{41003E87-175E-49FA-BF18-14F3ACED04F6}" type="presOf" srcId="{0892BA9B-B77B-48F8-ADC6-A01C155D6353}" destId="{9F60BBB1-DA6E-4A19-8FF8-0CF5A64CBE83}" srcOrd="0" destOrd="0" presId="urn:microsoft.com/office/officeart/2005/8/layout/default"/>
    <dgm:cxn modelId="{50333C30-4E0C-4F54-BFAD-2440796CCDB3}" type="presOf" srcId="{27D31719-FDCA-49F0-BF3A-199D7FCE88B1}" destId="{E47BE0CF-6748-4793-B6E3-3B4834962095}" srcOrd="0" destOrd="0" presId="urn:microsoft.com/office/officeart/2005/8/layout/default"/>
    <dgm:cxn modelId="{5D0A87A7-7770-4F3A-A192-84BB7574641E}" type="presOf" srcId="{FA80A574-5C60-433F-9F6E-9EA40D918F82}" destId="{8BD697A2-DF0F-4A93-B1E8-3D6BEAF061C0}" srcOrd="0" destOrd="0" presId="urn:microsoft.com/office/officeart/2005/8/layout/default"/>
    <dgm:cxn modelId="{067486D0-E214-40AF-B273-87DA82318E86}" srcId="{27D31719-FDCA-49F0-BF3A-199D7FCE88B1}" destId="{F09FE381-3A55-4093-95FE-1A440A074283}" srcOrd="3" destOrd="0" parTransId="{3CC4198B-18F8-4055-88B8-11242D8E8DD8}" sibTransId="{5CC5174D-51E2-4407-84CE-79517566028B}"/>
    <dgm:cxn modelId="{6748F9E7-676E-46B3-BD46-00D615363C85}" type="presOf" srcId="{462113B9-4C21-4DD1-970D-C3A8A1B8E111}" destId="{98758C73-E3B7-4478-B476-5344F69CCB5D}" srcOrd="0" destOrd="0" presId="urn:microsoft.com/office/officeart/2005/8/layout/default"/>
    <dgm:cxn modelId="{1A63E7A6-6CF0-443D-9F88-5AD09B6E4F22}" srcId="{27D31719-FDCA-49F0-BF3A-199D7FCE88B1}" destId="{FA80A574-5C60-433F-9F6E-9EA40D918F82}" srcOrd="5" destOrd="0" parTransId="{03461017-3D0B-411E-AA1F-246FD0070EDE}" sibTransId="{A4052A58-4E28-427A-A8E0-20E2F4F599E2}"/>
    <dgm:cxn modelId="{BAC32E32-B2EF-4EFB-9B73-78ADAC285CAD}" type="presOf" srcId="{63658510-6690-474C-9BEA-C0CB70AC5D90}" destId="{11E055D8-C04A-415A-A05C-001BB8F8A60C}" srcOrd="0" destOrd="0" presId="urn:microsoft.com/office/officeart/2005/8/layout/default"/>
    <dgm:cxn modelId="{268567E0-D146-4332-8022-EE7F5E69CA54}" srcId="{27D31719-FDCA-49F0-BF3A-199D7FCE88B1}" destId="{462113B9-4C21-4DD1-970D-C3A8A1B8E111}" srcOrd="1" destOrd="0" parTransId="{BC6512AC-7990-43B1-90A7-C46C94E1712E}" sibTransId="{9633A479-E78F-45E4-9F1E-7784475EB6AC}"/>
    <dgm:cxn modelId="{F61DA642-C792-4A88-B2C2-507899054F50}" type="presOf" srcId="{F09FE381-3A55-4093-95FE-1A440A074283}" destId="{EF0A0279-5198-4CEB-9D6E-AA56E461313A}" srcOrd="0" destOrd="0" presId="urn:microsoft.com/office/officeart/2005/8/layout/default"/>
    <dgm:cxn modelId="{718A3C7A-865D-4407-BC19-EB9B18CB6BE2}" srcId="{27D31719-FDCA-49F0-BF3A-199D7FCE88B1}" destId="{60E98949-0EC3-4E5E-BFC2-D793561AEDB0}" srcOrd="4" destOrd="0" parTransId="{D24FDDA2-E891-4A72-99AD-126B5C440399}" sibTransId="{23298DB0-5CB6-459F-A8C2-2788A2CAECB9}"/>
    <dgm:cxn modelId="{1ECC120D-FDDA-42F8-A9FA-95BCC9DF542C}" type="presOf" srcId="{60E98949-0EC3-4E5E-BFC2-D793561AEDB0}" destId="{58DA2175-CD54-4A9F-8567-4356C16C61BB}" srcOrd="0" destOrd="0" presId="urn:microsoft.com/office/officeart/2005/8/layout/default"/>
    <dgm:cxn modelId="{4F4CC851-4CFD-408E-A9E1-2823FB9F3413}" srcId="{27D31719-FDCA-49F0-BF3A-199D7FCE88B1}" destId="{0892BA9B-B77B-48F8-ADC6-A01C155D6353}" srcOrd="0" destOrd="0" parTransId="{6B9F32E7-C6F8-4F75-BC9D-DF7CB1E6B8EA}" sibTransId="{4EAC7D2C-1FF5-4C01-BEB4-EEE1E018B591}"/>
    <dgm:cxn modelId="{BF10E361-400B-4456-99AA-BCB9C56F9BBA}" type="presParOf" srcId="{E47BE0CF-6748-4793-B6E3-3B4834962095}" destId="{9F60BBB1-DA6E-4A19-8FF8-0CF5A64CBE83}" srcOrd="0" destOrd="0" presId="urn:microsoft.com/office/officeart/2005/8/layout/default"/>
    <dgm:cxn modelId="{4227D425-7671-4F1E-88EC-E97D9AB99A59}" type="presParOf" srcId="{E47BE0CF-6748-4793-B6E3-3B4834962095}" destId="{AA7229A8-5120-4BAC-A26A-086000F12C56}" srcOrd="1" destOrd="0" presId="urn:microsoft.com/office/officeart/2005/8/layout/default"/>
    <dgm:cxn modelId="{5C2BB142-D79E-4755-AA28-36EF4E290925}" type="presParOf" srcId="{E47BE0CF-6748-4793-B6E3-3B4834962095}" destId="{98758C73-E3B7-4478-B476-5344F69CCB5D}" srcOrd="2" destOrd="0" presId="urn:microsoft.com/office/officeart/2005/8/layout/default"/>
    <dgm:cxn modelId="{B240E170-A5EA-4CC7-BE5A-C0906554A9F1}" type="presParOf" srcId="{E47BE0CF-6748-4793-B6E3-3B4834962095}" destId="{BDD52989-12B8-49F4-9D21-02FA9707927A}" srcOrd="3" destOrd="0" presId="urn:microsoft.com/office/officeart/2005/8/layout/default"/>
    <dgm:cxn modelId="{ECBE2322-CD9B-4CD8-9B36-DBF43939BDE1}" type="presParOf" srcId="{E47BE0CF-6748-4793-B6E3-3B4834962095}" destId="{11E055D8-C04A-415A-A05C-001BB8F8A60C}" srcOrd="4" destOrd="0" presId="urn:microsoft.com/office/officeart/2005/8/layout/default"/>
    <dgm:cxn modelId="{3F2FCA30-965D-4F4C-986B-D30DFBAB1FFC}" type="presParOf" srcId="{E47BE0CF-6748-4793-B6E3-3B4834962095}" destId="{493483A2-2C19-480B-96A7-0A591609F2A8}" srcOrd="5" destOrd="0" presId="urn:microsoft.com/office/officeart/2005/8/layout/default"/>
    <dgm:cxn modelId="{0182D9A4-9376-48BE-A1BA-9A085EA8FAF6}" type="presParOf" srcId="{E47BE0CF-6748-4793-B6E3-3B4834962095}" destId="{EF0A0279-5198-4CEB-9D6E-AA56E461313A}" srcOrd="6" destOrd="0" presId="urn:microsoft.com/office/officeart/2005/8/layout/default"/>
    <dgm:cxn modelId="{02A6BF7E-08D5-4280-B018-3381F876F818}" type="presParOf" srcId="{E47BE0CF-6748-4793-B6E3-3B4834962095}" destId="{C509CE4B-B30D-4884-B433-EDB6D607ABF6}" srcOrd="7" destOrd="0" presId="urn:microsoft.com/office/officeart/2005/8/layout/default"/>
    <dgm:cxn modelId="{CE1241D1-F2D5-410D-A450-8DBCA2E7156A}" type="presParOf" srcId="{E47BE0CF-6748-4793-B6E3-3B4834962095}" destId="{58DA2175-CD54-4A9F-8567-4356C16C61BB}" srcOrd="8" destOrd="0" presId="urn:microsoft.com/office/officeart/2005/8/layout/default"/>
    <dgm:cxn modelId="{2C47AFA1-795A-49B7-8AE8-D858F1DAE293}" type="presParOf" srcId="{E47BE0CF-6748-4793-B6E3-3B4834962095}" destId="{9877C316-E065-4275-BA81-D4C27DA77BA4}" srcOrd="9" destOrd="0" presId="urn:microsoft.com/office/officeart/2005/8/layout/default"/>
    <dgm:cxn modelId="{40CC6DF3-03F8-4793-989C-9E7189E9CBC8}" type="presParOf" srcId="{E47BE0CF-6748-4793-B6E3-3B4834962095}" destId="{8BD697A2-DF0F-4A93-B1E8-3D6BEAF061C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7D31719-FDCA-49F0-BF3A-199D7FCE88B1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0892BA9B-B77B-48F8-ADC6-A01C155D635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6B9F32E7-C6F8-4F75-BC9D-DF7CB1E6B8EA}" type="parTrans" cxnId="{4F4CC851-4CFD-408E-A9E1-2823FB9F3413}">
      <dgm:prSet/>
      <dgm:spPr/>
      <dgm:t>
        <a:bodyPr/>
        <a:lstStyle/>
        <a:p>
          <a:endParaRPr lang="cs-CZ" sz="1000"/>
        </a:p>
      </dgm:t>
    </dgm:pt>
    <dgm:pt modelId="{4EAC7D2C-1FF5-4C01-BEB4-EEE1E018B591}" type="sibTrans" cxnId="{4F4CC851-4CFD-408E-A9E1-2823FB9F3413}">
      <dgm:prSet/>
      <dgm:spPr/>
      <dgm:t>
        <a:bodyPr/>
        <a:lstStyle/>
        <a:p>
          <a:endParaRPr lang="cs-CZ" sz="1000"/>
        </a:p>
      </dgm:t>
    </dgm:pt>
    <dgm:pt modelId="{462113B9-4C21-4DD1-970D-C3A8A1B8E11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BC6512AC-7990-43B1-90A7-C46C94E1712E}" type="parTrans" cxnId="{268567E0-D146-4332-8022-EE7F5E69CA54}">
      <dgm:prSet/>
      <dgm:spPr/>
      <dgm:t>
        <a:bodyPr/>
        <a:lstStyle/>
        <a:p>
          <a:endParaRPr lang="cs-CZ" sz="1000"/>
        </a:p>
      </dgm:t>
    </dgm:pt>
    <dgm:pt modelId="{9633A479-E78F-45E4-9F1E-7784475EB6AC}" type="sibTrans" cxnId="{268567E0-D146-4332-8022-EE7F5E69CA54}">
      <dgm:prSet/>
      <dgm:spPr/>
      <dgm:t>
        <a:bodyPr/>
        <a:lstStyle/>
        <a:p>
          <a:endParaRPr lang="cs-CZ" sz="1000"/>
        </a:p>
      </dgm:t>
    </dgm:pt>
    <dgm:pt modelId="{63658510-6690-474C-9BEA-C0CB70AC5D9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8E104662-1289-41F3-8AF8-278BCFCD5497}" type="parTrans" cxnId="{6F2EE90C-07D8-4BFA-824F-78ADC1E2F28A}">
      <dgm:prSet/>
      <dgm:spPr/>
      <dgm:t>
        <a:bodyPr/>
        <a:lstStyle/>
        <a:p>
          <a:endParaRPr lang="cs-CZ" sz="1000"/>
        </a:p>
      </dgm:t>
    </dgm:pt>
    <dgm:pt modelId="{98CC8167-D530-47D5-A124-9047C73E7AB3}" type="sibTrans" cxnId="{6F2EE90C-07D8-4BFA-824F-78ADC1E2F28A}">
      <dgm:prSet/>
      <dgm:spPr/>
      <dgm:t>
        <a:bodyPr/>
        <a:lstStyle/>
        <a:p>
          <a:endParaRPr lang="cs-CZ" sz="1000"/>
        </a:p>
      </dgm:t>
    </dgm:pt>
    <dgm:pt modelId="{F09FE381-3A55-4093-95FE-1A440A074283}">
      <dgm:prSet phldrT="[Text]" custT="1"/>
      <dgm:spPr>
        <a:solidFill>
          <a:srgbClr val="FAE301"/>
        </a:solidFill>
      </dgm:spPr>
      <dgm:t>
        <a:bodyPr/>
        <a:lstStyle/>
        <a:p>
          <a:endParaRPr lang="cs-CZ" sz="1000" dirty="0"/>
        </a:p>
      </dgm:t>
    </dgm:pt>
    <dgm:pt modelId="{3CC4198B-18F8-4055-88B8-11242D8E8DD8}" type="parTrans" cxnId="{067486D0-E214-40AF-B273-87DA82318E86}">
      <dgm:prSet/>
      <dgm:spPr/>
      <dgm:t>
        <a:bodyPr/>
        <a:lstStyle/>
        <a:p>
          <a:endParaRPr lang="cs-CZ" sz="1000"/>
        </a:p>
      </dgm:t>
    </dgm:pt>
    <dgm:pt modelId="{5CC5174D-51E2-4407-84CE-79517566028B}" type="sibTrans" cxnId="{067486D0-E214-40AF-B273-87DA82318E86}">
      <dgm:prSet/>
      <dgm:spPr/>
      <dgm:t>
        <a:bodyPr/>
        <a:lstStyle/>
        <a:p>
          <a:endParaRPr lang="cs-CZ" sz="1000"/>
        </a:p>
      </dgm:t>
    </dgm:pt>
    <dgm:pt modelId="{FA80A574-5C60-433F-9F6E-9EA40D918F82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03461017-3D0B-411E-AA1F-246FD0070EDE}" type="parTrans" cxnId="{1A63E7A6-6CF0-443D-9F88-5AD09B6E4F22}">
      <dgm:prSet/>
      <dgm:spPr/>
      <dgm:t>
        <a:bodyPr/>
        <a:lstStyle/>
        <a:p>
          <a:endParaRPr lang="cs-CZ" sz="1000"/>
        </a:p>
      </dgm:t>
    </dgm:pt>
    <dgm:pt modelId="{A4052A58-4E28-427A-A8E0-20E2F4F599E2}" type="sibTrans" cxnId="{1A63E7A6-6CF0-443D-9F88-5AD09B6E4F22}">
      <dgm:prSet/>
      <dgm:spPr/>
      <dgm:t>
        <a:bodyPr/>
        <a:lstStyle/>
        <a:p>
          <a:endParaRPr lang="cs-CZ" sz="1000"/>
        </a:p>
      </dgm:t>
    </dgm:pt>
    <dgm:pt modelId="{60E98949-0EC3-4E5E-BFC2-D793561AEDB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D24FDDA2-E891-4A72-99AD-126B5C440399}" type="parTrans" cxnId="{718A3C7A-865D-4407-BC19-EB9B18CB6BE2}">
      <dgm:prSet/>
      <dgm:spPr/>
      <dgm:t>
        <a:bodyPr/>
        <a:lstStyle/>
        <a:p>
          <a:endParaRPr lang="cs-CZ" sz="1000"/>
        </a:p>
      </dgm:t>
    </dgm:pt>
    <dgm:pt modelId="{23298DB0-5CB6-459F-A8C2-2788A2CAECB9}" type="sibTrans" cxnId="{718A3C7A-865D-4407-BC19-EB9B18CB6BE2}">
      <dgm:prSet/>
      <dgm:spPr/>
      <dgm:t>
        <a:bodyPr/>
        <a:lstStyle/>
        <a:p>
          <a:endParaRPr lang="cs-CZ" sz="1000"/>
        </a:p>
      </dgm:t>
    </dgm:pt>
    <dgm:pt modelId="{E47BE0CF-6748-4793-B6E3-3B4834962095}" type="pres">
      <dgm:prSet presAssocID="{27D31719-FDCA-49F0-BF3A-199D7FCE88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F60BBB1-DA6E-4A19-8FF8-0CF5A64CBE83}" type="pres">
      <dgm:prSet presAssocID="{0892BA9B-B77B-48F8-ADC6-A01C155D635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7229A8-5120-4BAC-A26A-086000F12C56}" type="pres">
      <dgm:prSet presAssocID="{4EAC7D2C-1FF5-4C01-BEB4-EEE1E018B591}" presName="sibTrans" presStyleCnt="0"/>
      <dgm:spPr/>
    </dgm:pt>
    <dgm:pt modelId="{98758C73-E3B7-4478-B476-5344F69CCB5D}" type="pres">
      <dgm:prSet presAssocID="{462113B9-4C21-4DD1-970D-C3A8A1B8E11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D52989-12B8-49F4-9D21-02FA9707927A}" type="pres">
      <dgm:prSet presAssocID="{9633A479-E78F-45E4-9F1E-7784475EB6AC}" presName="sibTrans" presStyleCnt="0"/>
      <dgm:spPr/>
    </dgm:pt>
    <dgm:pt modelId="{11E055D8-C04A-415A-A05C-001BB8F8A60C}" type="pres">
      <dgm:prSet presAssocID="{63658510-6690-474C-9BEA-C0CB70AC5D9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3483A2-2C19-480B-96A7-0A591609F2A8}" type="pres">
      <dgm:prSet presAssocID="{98CC8167-D530-47D5-A124-9047C73E7AB3}" presName="sibTrans" presStyleCnt="0"/>
      <dgm:spPr/>
    </dgm:pt>
    <dgm:pt modelId="{EF0A0279-5198-4CEB-9D6E-AA56E461313A}" type="pres">
      <dgm:prSet presAssocID="{F09FE381-3A55-4093-95FE-1A440A07428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09CE4B-B30D-4884-B433-EDB6D607ABF6}" type="pres">
      <dgm:prSet presAssocID="{5CC5174D-51E2-4407-84CE-79517566028B}" presName="sibTrans" presStyleCnt="0"/>
      <dgm:spPr/>
    </dgm:pt>
    <dgm:pt modelId="{58DA2175-CD54-4A9F-8567-4356C16C61BB}" type="pres">
      <dgm:prSet presAssocID="{60E98949-0EC3-4E5E-BFC2-D793561AEDB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77C316-E065-4275-BA81-D4C27DA77BA4}" type="pres">
      <dgm:prSet presAssocID="{23298DB0-5CB6-459F-A8C2-2788A2CAECB9}" presName="sibTrans" presStyleCnt="0"/>
      <dgm:spPr/>
    </dgm:pt>
    <dgm:pt modelId="{8BD697A2-DF0F-4A93-B1E8-3D6BEAF061C0}" type="pres">
      <dgm:prSet presAssocID="{FA80A574-5C60-433F-9F6E-9EA40D918F8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F2EE90C-07D8-4BFA-824F-78ADC1E2F28A}" srcId="{27D31719-FDCA-49F0-BF3A-199D7FCE88B1}" destId="{63658510-6690-474C-9BEA-C0CB70AC5D90}" srcOrd="2" destOrd="0" parTransId="{8E104662-1289-41F3-8AF8-278BCFCD5497}" sibTransId="{98CC8167-D530-47D5-A124-9047C73E7AB3}"/>
    <dgm:cxn modelId="{41003E87-175E-49FA-BF18-14F3ACED04F6}" type="presOf" srcId="{0892BA9B-B77B-48F8-ADC6-A01C155D6353}" destId="{9F60BBB1-DA6E-4A19-8FF8-0CF5A64CBE83}" srcOrd="0" destOrd="0" presId="urn:microsoft.com/office/officeart/2005/8/layout/default"/>
    <dgm:cxn modelId="{50333C30-4E0C-4F54-BFAD-2440796CCDB3}" type="presOf" srcId="{27D31719-FDCA-49F0-BF3A-199D7FCE88B1}" destId="{E47BE0CF-6748-4793-B6E3-3B4834962095}" srcOrd="0" destOrd="0" presId="urn:microsoft.com/office/officeart/2005/8/layout/default"/>
    <dgm:cxn modelId="{5D0A87A7-7770-4F3A-A192-84BB7574641E}" type="presOf" srcId="{FA80A574-5C60-433F-9F6E-9EA40D918F82}" destId="{8BD697A2-DF0F-4A93-B1E8-3D6BEAF061C0}" srcOrd="0" destOrd="0" presId="urn:microsoft.com/office/officeart/2005/8/layout/default"/>
    <dgm:cxn modelId="{067486D0-E214-40AF-B273-87DA82318E86}" srcId="{27D31719-FDCA-49F0-BF3A-199D7FCE88B1}" destId="{F09FE381-3A55-4093-95FE-1A440A074283}" srcOrd="3" destOrd="0" parTransId="{3CC4198B-18F8-4055-88B8-11242D8E8DD8}" sibTransId="{5CC5174D-51E2-4407-84CE-79517566028B}"/>
    <dgm:cxn modelId="{6748F9E7-676E-46B3-BD46-00D615363C85}" type="presOf" srcId="{462113B9-4C21-4DD1-970D-C3A8A1B8E111}" destId="{98758C73-E3B7-4478-B476-5344F69CCB5D}" srcOrd="0" destOrd="0" presId="urn:microsoft.com/office/officeart/2005/8/layout/default"/>
    <dgm:cxn modelId="{1A63E7A6-6CF0-443D-9F88-5AD09B6E4F22}" srcId="{27D31719-FDCA-49F0-BF3A-199D7FCE88B1}" destId="{FA80A574-5C60-433F-9F6E-9EA40D918F82}" srcOrd="5" destOrd="0" parTransId="{03461017-3D0B-411E-AA1F-246FD0070EDE}" sibTransId="{A4052A58-4E28-427A-A8E0-20E2F4F599E2}"/>
    <dgm:cxn modelId="{BAC32E32-B2EF-4EFB-9B73-78ADAC285CAD}" type="presOf" srcId="{63658510-6690-474C-9BEA-C0CB70AC5D90}" destId="{11E055D8-C04A-415A-A05C-001BB8F8A60C}" srcOrd="0" destOrd="0" presId="urn:microsoft.com/office/officeart/2005/8/layout/default"/>
    <dgm:cxn modelId="{268567E0-D146-4332-8022-EE7F5E69CA54}" srcId="{27D31719-FDCA-49F0-BF3A-199D7FCE88B1}" destId="{462113B9-4C21-4DD1-970D-C3A8A1B8E111}" srcOrd="1" destOrd="0" parTransId="{BC6512AC-7990-43B1-90A7-C46C94E1712E}" sibTransId="{9633A479-E78F-45E4-9F1E-7784475EB6AC}"/>
    <dgm:cxn modelId="{F61DA642-C792-4A88-B2C2-507899054F50}" type="presOf" srcId="{F09FE381-3A55-4093-95FE-1A440A074283}" destId="{EF0A0279-5198-4CEB-9D6E-AA56E461313A}" srcOrd="0" destOrd="0" presId="urn:microsoft.com/office/officeart/2005/8/layout/default"/>
    <dgm:cxn modelId="{718A3C7A-865D-4407-BC19-EB9B18CB6BE2}" srcId="{27D31719-FDCA-49F0-BF3A-199D7FCE88B1}" destId="{60E98949-0EC3-4E5E-BFC2-D793561AEDB0}" srcOrd="4" destOrd="0" parTransId="{D24FDDA2-E891-4A72-99AD-126B5C440399}" sibTransId="{23298DB0-5CB6-459F-A8C2-2788A2CAECB9}"/>
    <dgm:cxn modelId="{1ECC120D-FDDA-42F8-A9FA-95BCC9DF542C}" type="presOf" srcId="{60E98949-0EC3-4E5E-BFC2-D793561AEDB0}" destId="{58DA2175-CD54-4A9F-8567-4356C16C61BB}" srcOrd="0" destOrd="0" presId="urn:microsoft.com/office/officeart/2005/8/layout/default"/>
    <dgm:cxn modelId="{4F4CC851-4CFD-408E-A9E1-2823FB9F3413}" srcId="{27D31719-FDCA-49F0-BF3A-199D7FCE88B1}" destId="{0892BA9B-B77B-48F8-ADC6-A01C155D6353}" srcOrd="0" destOrd="0" parTransId="{6B9F32E7-C6F8-4F75-BC9D-DF7CB1E6B8EA}" sibTransId="{4EAC7D2C-1FF5-4C01-BEB4-EEE1E018B591}"/>
    <dgm:cxn modelId="{BF10E361-400B-4456-99AA-BCB9C56F9BBA}" type="presParOf" srcId="{E47BE0CF-6748-4793-B6E3-3B4834962095}" destId="{9F60BBB1-DA6E-4A19-8FF8-0CF5A64CBE83}" srcOrd="0" destOrd="0" presId="urn:microsoft.com/office/officeart/2005/8/layout/default"/>
    <dgm:cxn modelId="{4227D425-7671-4F1E-88EC-E97D9AB99A59}" type="presParOf" srcId="{E47BE0CF-6748-4793-B6E3-3B4834962095}" destId="{AA7229A8-5120-4BAC-A26A-086000F12C56}" srcOrd="1" destOrd="0" presId="urn:microsoft.com/office/officeart/2005/8/layout/default"/>
    <dgm:cxn modelId="{5C2BB142-D79E-4755-AA28-36EF4E290925}" type="presParOf" srcId="{E47BE0CF-6748-4793-B6E3-3B4834962095}" destId="{98758C73-E3B7-4478-B476-5344F69CCB5D}" srcOrd="2" destOrd="0" presId="urn:microsoft.com/office/officeart/2005/8/layout/default"/>
    <dgm:cxn modelId="{B240E170-A5EA-4CC7-BE5A-C0906554A9F1}" type="presParOf" srcId="{E47BE0CF-6748-4793-B6E3-3B4834962095}" destId="{BDD52989-12B8-49F4-9D21-02FA9707927A}" srcOrd="3" destOrd="0" presId="urn:microsoft.com/office/officeart/2005/8/layout/default"/>
    <dgm:cxn modelId="{ECBE2322-CD9B-4CD8-9B36-DBF43939BDE1}" type="presParOf" srcId="{E47BE0CF-6748-4793-B6E3-3B4834962095}" destId="{11E055D8-C04A-415A-A05C-001BB8F8A60C}" srcOrd="4" destOrd="0" presId="urn:microsoft.com/office/officeart/2005/8/layout/default"/>
    <dgm:cxn modelId="{3F2FCA30-965D-4F4C-986B-D30DFBAB1FFC}" type="presParOf" srcId="{E47BE0CF-6748-4793-B6E3-3B4834962095}" destId="{493483A2-2C19-480B-96A7-0A591609F2A8}" srcOrd="5" destOrd="0" presId="urn:microsoft.com/office/officeart/2005/8/layout/default"/>
    <dgm:cxn modelId="{0182D9A4-9376-48BE-A1BA-9A085EA8FAF6}" type="presParOf" srcId="{E47BE0CF-6748-4793-B6E3-3B4834962095}" destId="{EF0A0279-5198-4CEB-9D6E-AA56E461313A}" srcOrd="6" destOrd="0" presId="urn:microsoft.com/office/officeart/2005/8/layout/default"/>
    <dgm:cxn modelId="{02A6BF7E-08D5-4280-B018-3381F876F818}" type="presParOf" srcId="{E47BE0CF-6748-4793-B6E3-3B4834962095}" destId="{C509CE4B-B30D-4884-B433-EDB6D607ABF6}" srcOrd="7" destOrd="0" presId="urn:microsoft.com/office/officeart/2005/8/layout/default"/>
    <dgm:cxn modelId="{CE1241D1-F2D5-410D-A450-8DBCA2E7156A}" type="presParOf" srcId="{E47BE0CF-6748-4793-B6E3-3B4834962095}" destId="{58DA2175-CD54-4A9F-8567-4356C16C61BB}" srcOrd="8" destOrd="0" presId="urn:microsoft.com/office/officeart/2005/8/layout/default"/>
    <dgm:cxn modelId="{2C47AFA1-795A-49B7-8AE8-D858F1DAE293}" type="presParOf" srcId="{E47BE0CF-6748-4793-B6E3-3B4834962095}" destId="{9877C316-E065-4275-BA81-D4C27DA77BA4}" srcOrd="9" destOrd="0" presId="urn:microsoft.com/office/officeart/2005/8/layout/default"/>
    <dgm:cxn modelId="{40CC6DF3-03F8-4793-989C-9E7189E9CBC8}" type="presParOf" srcId="{E47BE0CF-6748-4793-B6E3-3B4834962095}" destId="{8BD697A2-DF0F-4A93-B1E8-3D6BEAF061C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7D31719-FDCA-49F0-BF3A-199D7FCE88B1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0892BA9B-B77B-48F8-ADC6-A01C155D635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6B9F32E7-C6F8-4F75-BC9D-DF7CB1E6B8EA}" type="parTrans" cxnId="{4F4CC851-4CFD-408E-A9E1-2823FB9F3413}">
      <dgm:prSet/>
      <dgm:spPr/>
      <dgm:t>
        <a:bodyPr/>
        <a:lstStyle/>
        <a:p>
          <a:endParaRPr lang="cs-CZ" sz="1000"/>
        </a:p>
      </dgm:t>
    </dgm:pt>
    <dgm:pt modelId="{4EAC7D2C-1FF5-4C01-BEB4-EEE1E018B591}" type="sibTrans" cxnId="{4F4CC851-4CFD-408E-A9E1-2823FB9F3413}">
      <dgm:prSet/>
      <dgm:spPr/>
      <dgm:t>
        <a:bodyPr/>
        <a:lstStyle/>
        <a:p>
          <a:endParaRPr lang="cs-CZ" sz="1000"/>
        </a:p>
      </dgm:t>
    </dgm:pt>
    <dgm:pt modelId="{462113B9-4C21-4DD1-970D-C3A8A1B8E11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BC6512AC-7990-43B1-90A7-C46C94E1712E}" type="parTrans" cxnId="{268567E0-D146-4332-8022-EE7F5E69CA54}">
      <dgm:prSet/>
      <dgm:spPr/>
      <dgm:t>
        <a:bodyPr/>
        <a:lstStyle/>
        <a:p>
          <a:endParaRPr lang="cs-CZ" sz="1000"/>
        </a:p>
      </dgm:t>
    </dgm:pt>
    <dgm:pt modelId="{9633A479-E78F-45E4-9F1E-7784475EB6AC}" type="sibTrans" cxnId="{268567E0-D146-4332-8022-EE7F5E69CA54}">
      <dgm:prSet/>
      <dgm:spPr/>
      <dgm:t>
        <a:bodyPr/>
        <a:lstStyle/>
        <a:p>
          <a:endParaRPr lang="cs-CZ" sz="1000"/>
        </a:p>
      </dgm:t>
    </dgm:pt>
    <dgm:pt modelId="{63658510-6690-474C-9BEA-C0CB70AC5D9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8E104662-1289-41F3-8AF8-278BCFCD5497}" type="parTrans" cxnId="{6F2EE90C-07D8-4BFA-824F-78ADC1E2F28A}">
      <dgm:prSet/>
      <dgm:spPr/>
      <dgm:t>
        <a:bodyPr/>
        <a:lstStyle/>
        <a:p>
          <a:endParaRPr lang="cs-CZ" sz="1000"/>
        </a:p>
      </dgm:t>
    </dgm:pt>
    <dgm:pt modelId="{98CC8167-D530-47D5-A124-9047C73E7AB3}" type="sibTrans" cxnId="{6F2EE90C-07D8-4BFA-824F-78ADC1E2F28A}">
      <dgm:prSet/>
      <dgm:spPr/>
      <dgm:t>
        <a:bodyPr/>
        <a:lstStyle/>
        <a:p>
          <a:endParaRPr lang="cs-CZ" sz="1000"/>
        </a:p>
      </dgm:t>
    </dgm:pt>
    <dgm:pt modelId="{F09FE381-3A55-4093-95FE-1A440A07428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3CC4198B-18F8-4055-88B8-11242D8E8DD8}" type="parTrans" cxnId="{067486D0-E214-40AF-B273-87DA82318E86}">
      <dgm:prSet/>
      <dgm:spPr/>
      <dgm:t>
        <a:bodyPr/>
        <a:lstStyle/>
        <a:p>
          <a:endParaRPr lang="cs-CZ" sz="1000"/>
        </a:p>
      </dgm:t>
    </dgm:pt>
    <dgm:pt modelId="{5CC5174D-51E2-4407-84CE-79517566028B}" type="sibTrans" cxnId="{067486D0-E214-40AF-B273-87DA82318E86}">
      <dgm:prSet/>
      <dgm:spPr/>
      <dgm:t>
        <a:bodyPr/>
        <a:lstStyle/>
        <a:p>
          <a:endParaRPr lang="cs-CZ" sz="1000"/>
        </a:p>
      </dgm:t>
    </dgm:pt>
    <dgm:pt modelId="{FA80A574-5C60-433F-9F6E-9EA40D918F82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03461017-3D0B-411E-AA1F-246FD0070EDE}" type="parTrans" cxnId="{1A63E7A6-6CF0-443D-9F88-5AD09B6E4F22}">
      <dgm:prSet/>
      <dgm:spPr/>
      <dgm:t>
        <a:bodyPr/>
        <a:lstStyle/>
        <a:p>
          <a:endParaRPr lang="cs-CZ" sz="1000"/>
        </a:p>
      </dgm:t>
    </dgm:pt>
    <dgm:pt modelId="{A4052A58-4E28-427A-A8E0-20E2F4F599E2}" type="sibTrans" cxnId="{1A63E7A6-6CF0-443D-9F88-5AD09B6E4F22}">
      <dgm:prSet/>
      <dgm:spPr/>
      <dgm:t>
        <a:bodyPr/>
        <a:lstStyle/>
        <a:p>
          <a:endParaRPr lang="cs-CZ" sz="1000"/>
        </a:p>
      </dgm:t>
    </dgm:pt>
    <dgm:pt modelId="{60E98949-0EC3-4E5E-BFC2-D793561AEDB0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cs-CZ" sz="1000" dirty="0">
            <a:solidFill>
              <a:schemeClr val="accent6">
                <a:lumMod val="50000"/>
              </a:schemeClr>
            </a:solidFill>
          </a:endParaRPr>
        </a:p>
      </dgm:t>
    </dgm:pt>
    <dgm:pt modelId="{D24FDDA2-E891-4A72-99AD-126B5C440399}" type="parTrans" cxnId="{718A3C7A-865D-4407-BC19-EB9B18CB6BE2}">
      <dgm:prSet/>
      <dgm:spPr/>
      <dgm:t>
        <a:bodyPr/>
        <a:lstStyle/>
        <a:p>
          <a:endParaRPr lang="cs-CZ" sz="1000"/>
        </a:p>
      </dgm:t>
    </dgm:pt>
    <dgm:pt modelId="{23298DB0-5CB6-459F-A8C2-2788A2CAECB9}" type="sibTrans" cxnId="{718A3C7A-865D-4407-BC19-EB9B18CB6BE2}">
      <dgm:prSet/>
      <dgm:spPr/>
      <dgm:t>
        <a:bodyPr/>
        <a:lstStyle/>
        <a:p>
          <a:endParaRPr lang="cs-CZ" sz="1000"/>
        </a:p>
      </dgm:t>
    </dgm:pt>
    <dgm:pt modelId="{E47BE0CF-6748-4793-B6E3-3B4834962095}" type="pres">
      <dgm:prSet presAssocID="{27D31719-FDCA-49F0-BF3A-199D7FCE88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F60BBB1-DA6E-4A19-8FF8-0CF5A64CBE83}" type="pres">
      <dgm:prSet presAssocID="{0892BA9B-B77B-48F8-ADC6-A01C155D635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7229A8-5120-4BAC-A26A-086000F12C56}" type="pres">
      <dgm:prSet presAssocID="{4EAC7D2C-1FF5-4C01-BEB4-EEE1E018B591}" presName="sibTrans" presStyleCnt="0"/>
      <dgm:spPr/>
    </dgm:pt>
    <dgm:pt modelId="{98758C73-E3B7-4478-B476-5344F69CCB5D}" type="pres">
      <dgm:prSet presAssocID="{462113B9-4C21-4DD1-970D-C3A8A1B8E11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D52989-12B8-49F4-9D21-02FA9707927A}" type="pres">
      <dgm:prSet presAssocID="{9633A479-E78F-45E4-9F1E-7784475EB6AC}" presName="sibTrans" presStyleCnt="0"/>
      <dgm:spPr/>
    </dgm:pt>
    <dgm:pt modelId="{11E055D8-C04A-415A-A05C-001BB8F8A60C}" type="pres">
      <dgm:prSet presAssocID="{63658510-6690-474C-9BEA-C0CB70AC5D9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3483A2-2C19-480B-96A7-0A591609F2A8}" type="pres">
      <dgm:prSet presAssocID="{98CC8167-D530-47D5-A124-9047C73E7AB3}" presName="sibTrans" presStyleCnt="0"/>
      <dgm:spPr/>
    </dgm:pt>
    <dgm:pt modelId="{EF0A0279-5198-4CEB-9D6E-AA56E461313A}" type="pres">
      <dgm:prSet presAssocID="{F09FE381-3A55-4093-95FE-1A440A07428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09CE4B-B30D-4884-B433-EDB6D607ABF6}" type="pres">
      <dgm:prSet presAssocID="{5CC5174D-51E2-4407-84CE-79517566028B}" presName="sibTrans" presStyleCnt="0"/>
      <dgm:spPr/>
    </dgm:pt>
    <dgm:pt modelId="{58DA2175-CD54-4A9F-8567-4356C16C61BB}" type="pres">
      <dgm:prSet presAssocID="{60E98949-0EC3-4E5E-BFC2-D793561AEDB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77C316-E065-4275-BA81-D4C27DA77BA4}" type="pres">
      <dgm:prSet presAssocID="{23298DB0-5CB6-459F-A8C2-2788A2CAECB9}" presName="sibTrans" presStyleCnt="0"/>
      <dgm:spPr/>
    </dgm:pt>
    <dgm:pt modelId="{8BD697A2-DF0F-4A93-B1E8-3D6BEAF061C0}" type="pres">
      <dgm:prSet presAssocID="{FA80A574-5C60-433F-9F6E-9EA40D918F8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F2EE90C-07D8-4BFA-824F-78ADC1E2F28A}" srcId="{27D31719-FDCA-49F0-BF3A-199D7FCE88B1}" destId="{63658510-6690-474C-9BEA-C0CB70AC5D90}" srcOrd="2" destOrd="0" parTransId="{8E104662-1289-41F3-8AF8-278BCFCD5497}" sibTransId="{98CC8167-D530-47D5-A124-9047C73E7AB3}"/>
    <dgm:cxn modelId="{41003E87-175E-49FA-BF18-14F3ACED04F6}" type="presOf" srcId="{0892BA9B-B77B-48F8-ADC6-A01C155D6353}" destId="{9F60BBB1-DA6E-4A19-8FF8-0CF5A64CBE83}" srcOrd="0" destOrd="0" presId="urn:microsoft.com/office/officeart/2005/8/layout/default"/>
    <dgm:cxn modelId="{50333C30-4E0C-4F54-BFAD-2440796CCDB3}" type="presOf" srcId="{27D31719-FDCA-49F0-BF3A-199D7FCE88B1}" destId="{E47BE0CF-6748-4793-B6E3-3B4834962095}" srcOrd="0" destOrd="0" presId="urn:microsoft.com/office/officeart/2005/8/layout/default"/>
    <dgm:cxn modelId="{5D0A87A7-7770-4F3A-A192-84BB7574641E}" type="presOf" srcId="{FA80A574-5C60-433F-9F6E-9EA40D918F82}" destId="{8BD697A2-DF0F-4A93-B1E8-3D6BEAF061C0}" srcOrd="0" destOrd="0" presId="urn:microsoft.com/office/officeart/2005/8/layout/default"/>
    <dgm:cxn modelId="{067486D0-E214-40AF-B273-87DA82318E86}" srcId="{27D31719-FDCA-49F0-BF3A-199D7FCE88B1}" destId="{F09FE381-3A55-4093-95FE-1A440A074283}" srcOrd="3" destOrd="0" parTransId="{3CC4198B-18F8-4055-88B8-11242D8E8DD8}" sibTransId="{5CC5174D-51E2-4407-84CE-79517566028B}"/>
    <dgm:cxn modelId="{6748F9E7-676E-46B3-BD46-00D615363C85}" type="presOf" srcId="{462113B9-4C21-4DD1-970D-C3A8A1B8E111}" destId="{98758C73-E3B7-4478-B476-5344F69CCB5D}" srcOrd="0" destOrd="0" presId="urn:microsoft.com/office/officeart/2005/8/layout/default"/>
    <dgm:cxn modelId="{1A63E7A6-6CF0-443D-9F88-5AD09B6E4F22}" srcId="{27D31719-FDCA-49F0-BF3A-199D7FCE88B1}" destId="{FA80A574-5C60-433F-9F6E-9EA40D918F82}" srcOrd="5" destOrd="0" parTransId="{03461017-3D0B-411E-AA1F-246FD0070EDE}" sibTransId="{A4052A58-4E28-427A-A8E0-20E2F4F599E2}"/>
    <dgm:cxn modelId="{BAC32E32-B2EF-4EFB-9B73-78ADAC285CAD}" type="presOf" srcId="{63658510-6690-474C-9BEA-C0CB70AC5D90}" destId="{11E055D8-C04A-415A-A05C-001BB8F8A60C}" srcOrd="0" destOrd="0" presId="urn:microsoft.com/office/officeart/2005/8/layout/default"/>
    <dgm:cxn modelId="{268567E0-D146-4332-8022-EE7F5E69CA54}" srcId="{27D31719-FDCA-49F0-BF3A-199D7FCE88B1}" destId="{462113B9-4C21-4DD1-970D-C3A8A1B8E111}" srcOrd="1" destOrd="0" parTransId="{BC6512AC-7990-43B1-90A7-C46C94E1712E}" sibTransId="{9633A479-E78F-45E4-9F1E-7784475EB6AC}"/>
    <dgm:cxn modelId="{F61DA642-C792-4A88-B2C2-507899054F50}" type="presOf" srcId="{F09FE381-3A55-4093-95FE-1A440A074283}" destId="{EF0A0279-5198-4CEB-9D6E-AA56E461313A}" srcOrd="0" destOrd="0" presId="urn:microsoft.com/office/officeart/2005/8/layout/default"/>
    <dgm:cxn modelId="{718A3C7A-865D-4407-BC19-EB9B18CB6BE2}" srcId="{27D31719-FDCA-49F0-BF3A-199D7FCE88B1}" destId="{60E98949-0EC3-4E5E-BFC2-D793561AEDB0}" srcOrd="4" destOrd="0" parTransId="{D24FDDA2-E891-4A72-99AD-126B5C440399}" sibTransId="{23298DB0-5CB6-459F-A8C2-2788A2CAECB9}"/>
    <dgm:cxn modelId="{1ECC120D-FDDA-42F8-A9FA-95BCC9DF542C}" type="presOf" srcId="{60E98949-0EC3-4E5E-BFC2-D793561AEDB0}" destId="{58DA2175-CD54-4A9F-8567-4356C16C61BB}" srcOrd="0" destOrd="0" presId="urn:microsoft.com/office/officeart/2005/8/layout/default"/>
    <dgm:cxn modelId="{4F4CC851-4CFD-408E-A9E1-2823FB9F3413}" srcId="{27D31719-FDCA-49F0-BF3A-199D7FCE88B1}" destId="{0892BA9B-B77B-48F8-ADC6-A01C155D6353}" srcOrd="0" destOrd="0" parTransId="{6B9F32E7-C6F8-4F75-BC9D-DF7CB1E6B8EA}" sibTransId="{4EAC7D2C-1FF5-4C01-BEB4-EEE1E018B591}"/>
    <dgm:cxn modelId="{BF10E361-400B-4456-99AA-BCB9C56F9BBA}" type="presParOf" srcId="{E47BE0CF-6748-4793-B6E3-3B4834962095}" destId="{9F60BBB1-DA6E-4A19-8FF8-0CF5A64CBE83}" srcOrd="0" destOrd="0" presId="urn:microsoft.com/office/officeart/2005/8/layout/default"/>
    <dgm:cxn modelId="{4227D425-7671-4F1E-88EC-E97D9AB99A59}" type="presParOf" srcId="{E47BE0CF-6748-4793-B6E3-3B4834962095}" destId="{AA7229A8-5120-4BAC-A26A-086000F12C56}" srcOrd="1" destOrd="0" presId="urn:microsoft.com/office/officeart/2005/8/layout/default"/>
    <dgm:cxn modelId="{5C2BB142-D79E-4755-AA28-36EF4E290925}" type="presParOf" srcId="{E47BE0CF-6748-4793-B6E3-3B4834962095}" destId="{98758C73-E3B7-4478-B476-5344F69CCB5D}" srcOrd="2" destOrd="0" presId="urn:microsoft.com/office/officeart/2005/8/layout/default"/>
    <dgm:cxn modelId="{B240E170-A5EA-4CC7-BE5A-C0906554A9F1}" type="presParOf" srcId="{E47BE0CF-6748-4793-B6E3-3B4834962095}" destId="{BDD52989-12B8-49F4-9D21-02FA9707927A}" srcOrd="3" destOrd="0" presId="urn:microsoft.com/office/officeart/2005/8/layout/default"/>
    <dgm:cxn modelId="{ECBE2322-CD9B-4CD8-9B36-DBF43939BDE1}" type="presParOf" srcId="{E47BE0CF-6748-4793-B6E3-3B4834962095}" destId="{11E055D8-C04A-415A-A05C-001BB8F8A60C}" srcOrd="4" destOrd="0" presId="urn:microsoft.com/office/officeart/2005/8/layout/default"/>
    <dgm:cxn modelId="{3F2FCA30-965D-4F4C-986B-D30DFBAB1FFC}" type="presParOf" srcId="{E47BE0CF-6748-4793-B6E3-3B4834962095}" destId="{493483A2-2C19-480B-96A7-0A591609F2A8}" srcOrd="5" destOrd="0" presId="urn:microsoft.com/office/officeart/2005/8/layout/default"/>
    <dgm:cxn modelId="{0182D9A4-9376-48BE-A1BA-9A085EA8FAF6}" type="presParOf" srcId="{E47BE0CF-6748-4793-B6E3-3B4834962095}" destId="{EF0A0279-5198-4CEB-9D6E-AA56E461313A}" srcOrd="6" destOrd="0" presId="urn:microsoft.com/office/officeart/2005/8/layout/default"/>
    <dgm:cxn modelId="{02A6BF7E-08D5-4280-B018-3381F876F818}" type="presParOf" srcId="{E47BE0CF-6748-4793-B6E3-3B4834962095}" destId="{C509CE4B-B30D-4884-B433-EDB6D607ABF6}" srcOrd="7" destOrd="0" presId="urn:microsoft.com/office/officeart/2005/8/layout/default"/>
    <dgm:cxn modelId="{CE1241D1-F2D5-410D-A450-8DBCA2E7156A}" type="presParOf" srcId="{E47BE0CF-6748-4793-B6E3-3B4834962095}" destId="{58DA2175-CD54-4A9F-8567-4356C16C61BB}" srcOrd="8" destOrd="0" presId="urn:microsoft.com/office/officeart/2005/8/layout/default"/>
    <dgm:cxn modelId="{2C47AFA1-795A-49B7-8AE8-D858F1DAE293}" type="presParOf" srcId="{E47BE0CF-6748-4793-B6E3-3B4834962095}" destId="{9877C316-E065-4275-BA81-D4C27DA77BA4}" srcOrd="9" destOrd="0" presId="urn:microsoft.com/office/officeart/2005/8/layout/default"/>
    <dgm:cxn modelId="{40CC6DF3-03F8-4793-989C-9E7189E9CBC8}" type="presParOf" srcId="{E47BE0CF-6748-4793-B6E3-3B4834962095}" destId="{8BD697A2-DF0F-4A93-B1E8-3D6BEAF061C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7D31719-FDCA-49F0-BF3A-199D7FCE88B1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0892BA9B-B77B-48F8-ADC6-A01C155D635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6B9F32E7-C6F8-4F75-BC9D-DF7CB1E6B8EA}" type="parTrans" cxnId="{4F4CC851-4CFD-408E-A9E1-2823FB9F3413}">
      <dgm:prSet/>
      <dgm:spPr/>
      <dgm:t>
        <a:bodyPr/>
        <a:lstStyle/>
        <a:p>
          <a:endParaRPr lang="cs-CZ" sz="1000"/>
        </a:p>
      </dgm:t>
    </dgm:pt>
    <dgm:pt modelId="{4EAC7D2C-1FF5-4C01-BEB4-EEE1E018B591}" type="sibTrans" cxnId="{4F4CC851-4CFD-408E-A9E1-2823FB9F3413}">
      <dgm:prSet/>
      <dgm:spPr/>
      <dgm:t>
        <a:bodyPr/>
        <a:lstStyle/>
        <a:p>
          <a:endParaRPr lang="cs-CZ" sz="1000"/>
        </a:p>
      </dgm:t>
    </dgm:pt>
    <dgm:pt modelId="{462113B9-4C21-4DD1-970D-C3A8A1B8E11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BC6512AC-7990-43B1-90A7-C46C94E1712E}" type="parTrans" cxnId="{268567E0-D146-4332-8022-EE7F5E69CA54}">
      <dgm:prSet/>
      <dgm:spPr/>
      <dgm:t>
        <a:bodyPr/>
        <a:lstStyle/>
        <a:p>
          <a:endParaRPr lang="cs-CZ" sz="1000"/>
        </a:p>
      </dgm:t>
    </dgm:pt>
    <dgm:pt modelId="{9633A479-E78F-45E4-9F1E-7784475EB6AC}" type="sibTrans" cxnId="{268567E0-D146-4332-8022-EE7F5E69CA54}">
      <dgm:prSet/>
      <dgm:spPr/>
      <dgm:t>
        <a:bodyPr/>
        <a:lstStyle/>
        <a:p>
          <a:endParaRPr lang="cs-CZ" sz="1000"/>
        </a:p>
      </dgm:t>
    </dgm:pt>
    <dgm:pt modelId="{63658510-6690-474C-9BEA-C0CB70AC5D9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8E104662-1289-41F3-8AF8-278BCFCD5497}" type="parTrans" cxnId="{6F2EE90C-07D8-4BFA-824F-78ADC1E2F28A}">
      <dgm:prSet/>
      <dgm:spPr/>
      <dgm:t>
        <a:bodyPr/>
        <a:lstStyle/>
        <a:p>
          <a:endParaRPr lang="cs-CZ" sz="1000"/>
        </a:p>
      </dgm:t>
    </dgm:pt>
    <dgm:pt modelId="{98CC8167-D530-47D5-A124-9047C73E7AB3}" type="sibTrans" cxnId="{6F2EE90C-07D8-4BFA-824F-78ADC1E2F28A}">
      <dgm:prSet/>
      <dgm:spPr/>
      <dgm:t>
        <a:bodyPr/>
        <a:lstStyle/>
        <a:p>
          <a:endParaRPr lang="cs-CZ" sz="1000"/>
        </a:p>
      </dgm:t>
    </dgm:pt>
    <dgm:pt modelId="{F09FE381-3A55-4093-95FE-1A440A07428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3CC4198B-18F8-4055-88B8-11242D8E8DD8}" type="parTrans" cxnId="{067486D0-E214-40AF-B273-87DA82318E86}">
      <dgm:prSet/>
      <dgm:spPr/>
      <dgm:t>
        <a:bodyPr/>
        <a:lstStyle/>
        <a:p>
          <a:endParaRPr lang="cs-CZ" sz="1000"/>
        </a:p>
      </dgm:t>
    </dgm:pt>
    <dgm:pt modelId="{5CC5174D-51E2-4407-84CE-79517566028B}" type="sibTrans" cxnId="{067486D0-E214-40AF-B273-87DA82318E86}">
      <dgm:prSet/>
      <dgm:spPr/>
      <dgm:t>
        <a:bodyPr/>
        <a:lstStyle/>
        <a:p>
          <a:endParaRPr lang="cs-CZ" sz="1000"/>
        </a:p>
      </dgm:t>
    </dgm:pt>
    <dgm:pt modelId="{FA80A574-5C60-433F-9F6E-9EA40D918F82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03461017-3D0B-411E-AA1F-246FD0070EDE}" type="parTrans" cxnId="{1A63E7A6-6CF0-443D-9F88-5AD09B6E4F22}">
      <dgm:prSet/>
      <dgm:spPr/>
      <dgm:t>
        <a:bodyPr/>
        <a:lstStyle/>
        <a:p>
          <a:endParaRPr lang="cs-CZ" sz="1000"/>
        </a:p>
      </dgm:t>
    </dgm:pt>
    <dgm:pt modelId="{A4052A58-4E28-427A-A8E0-20E2F4F599E2}" type="sibTrans" cxnId="{1A63E7A6-6CF0-443D-9F88-5AD09B6E4F22}">
      <dgm:prSet/>
      <dgm:spPr/>
      <dgm:t>
        <a:bodyPr/>
        <a:lstStyle/>
        <a:p>
          <a:endParaRPr lang="cs-CZ" sz="1000"/>
        </a:p>
      </dgm:t>
    </dgm:pt>
    <dgm:pt modelId="{60E98949-0EC3-4E5E-BFC2-D793561AEDB0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cs-CZ" sz="1000" dirty="0">
            <a:solidFill>
              <a:schemeClr val="accent6">
                <a:lumMod val="50000"/>
              </a:schemeClr>
            </a:solidFill>
          </a:endParaRPr>
        </a:p>
      </dgm:t>
    </dgm:pt>
    <dgm:pt modelId="{D24FDDA2-E891-4A72-99AD-126B5C440399}" type="parTrans" cxnId="{718A3C7A-865D-4407-BC19-EB9B18CB6BE2}">
      <dgm:prSet/>
      <dgm:spPr/>
      <dgm:t>
        <a:bodyPr/>
        <a:lstStyle/>
        <a:p>
          <a:endParaRPr lang="cs-CZ" sz="1000"/>
        </a:p>
      </dgm:t>
    </dgm:pt>
    <dgm:pt modelId="{23298DB0-5CB6-459F-A8C2-2788A2CAECB9}" type="sibTrans" cxnId="{718A3C7A-865D-4407-BC19-EB9B18CB6BE2}">
      <dgm:prSet/>
      <dgm:spPr/>
      <dgm:t>
        <a:bodyPr/>
        <a:lstStyle/>
        <a:p>
          <a:endParaRPr lang="cs-CZ" sz="1000"/>
        </a:p>
      </dgm:t>
    </dgm:pt>
    <dgm:pt modelId="{E47BE0CF-6748-4793-B6E3-3B4834962095}" type="pres">
      <dgm:prSet presAssocID="{27D31719-FDCA-49F0-BF3A-199D7FCE88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F60BBB1-DA6E-4A19-8FF8-0CF5A64CBE83}" type="pres">
      <dgm:prSet presAssocID="{0892BA9B-B77B-48F8-ADC6-A01C155D635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7229A8-5120-4BAC-A26A-086000F12C56}" type="pres">
      <dgm:prSet presAssocID="{4EAC7D2C-1FF5-4C01-BEB4-EEE1E018B591}" presName="sibTrans" presStyleCnt="0"/>
      <dgm:spPr/>
    </dgm:pt>
    <dgm:pt modelId="{98758C73-E3B7-4478-B476-5344F69CCB5D}" type="pres">
      <dgm:prSet presAssocID="{462113B9-4C21-4DD1-970D-C3A8A1B8E11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D52989-12B8-49F4-9D21-02FA9707927A}" type="pres">
      <dgm:prSet presAssocID="{9633A479-E78F-45E4-9F1E-7784475EB6AC}" presName="sibTrans" presStyleCnt="0"/>
      <dgm:spPr/>
    </dgm:pt>
    <dgm:pt modelId="{11E055D8-C04A-415A-A05C-001BB8F8A60C}" type="pres">
      <dgm:prSet presAssocID="{63658510-6690-474C-9BEA-C0CB70AC5D9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3483A2-2C19-480B-96A7-0A591609F2A8}" type="pres">
      <dgm:prSet presAssocID="{98CC8167-D530-47D5-A124-9047C73E7AB3}" presName="sibTrans" presStyleCnt="0"/>
      <dgm:spPr/>
    </dgm:pt>
    <dgm:pt modelId="{EF0A0279-5198-4CEB-9D6E-AA56E461313A}" type="pres">
      <dgm:prSet presAssocID="{F09FE381-3A55-4093-95FE-1A440A07428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09CE4B-B30D-4884-B433-EDB6D607ABF6}" type="pres">
      <dgm:prSet presAssocID="{5CC5174D-51E2-4407-84CE-79517566028B}" presName="sibTrans" presStyleCnt="0"/>
      <dgm:spPr/>
    </dgm:pt>
    <dgm:pt modelId="{58DA2175-CD54-4A9F-8567-4356C16C61BB}" type="pres">
      <dgm:prSet presAssocID="{60E98949-0EC3-4E5E-BFC2-D793561AEDB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77C316-E065-4275-BA81-D4C27DA77BA4}" type="pres">
      <dgm:prSet presAssocID="{23298DB0-5CB6-459F-A8C2-2788A2CAECB9}" presName="sibTrans" presStyleCnt="0"/>
      <dgm:spPr/>
    </dgm:pt>
    <dgm:pt modelId="{8BD697A2-DF0F-4A93-B1E8-3D6BEAF061C0}" type="pres">
      <dgm:prSet presAssocID="{FA80A574-5C60-433F-9F6E-9EA40D918F8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F2EE90C-07D8-4BFA-824F-78ADC1E2F28A}" srcId="{27D31719-FDCA-49F0-BF3A-199D7FCE88B1}" destId="{63658510-6690-474C-9BEA-C0CB70AC5D90}" srcOrd="2" destOrd="0" parTransId="{8E104662-1289-41F3-8AF8-278BCFCD5497}" sibTransId="{98CC8167-D530-47D5-A124-9047C73E7AB3}"/>
    <dgm:cxn modelId="{41003E87-175E-49FA-BF18-14F3ACED04F6}" type="presOf" srcId="{0892BA9B-B77B-48F8-ADC6-A01C155D6353}" destId="{9F60BBB1-DA6E-4A19-8FF8-0CF5A64CBE83}" srcOrd="0" destOrd="0" presId="urn:microsoft.com/office/officeart/2005/8/layout/default"/>
    <dgm:cxn modelId="{50333C30-4E0C-4F54-BFAD-2440796CCDB3}" type="presOf" srcId="{27D31719-FDCA-49F0-BF3A-199D7FCE88B1}" destId="{E47BE0CF-6748-4793-B6E3-3B4834962095}" srcOrd="0" destOrd="0" presId="urn:microsoft.com/office/officeart/2005/8/layout/default"/>
    <dgm:cxn modelId="{5D0A87A7-7770-4F3A-A192-84BB7574641E}" type="presOf" srcId="{FA80A574-5C60-433F-9F6E-9EA40D918F82}" destId="{8BD697A2-DF0F-4A93-B1E8-3D6BEAF061C0}" srcOrd="0" destOrd="0" presId="urn:microsoft.com/office/officeart/2005/8/layout/default"/>
    <dgm:cxn modelId="{067486D0-E214-40AF-B273-87DA82318E86}" srcId="{27D31719-FDCA-49F0-BF3A-199D7FCE88B1}" destId="{F09FE381-3A55-4093-95FE-1A440A074283}" srcOrd="3" destOrd="0" parTransId="{3CC4198B-18F8-4055-88B8-11242D8E8DD8}" sibTransId="{5CC5174D-51E2-4407-84CE-79517566028B}"/>
    <dgm:cxn modelId="{6748F9E7-676E-46B3-BD46-00D615363C85}" type="presOf" srcId="{462113B9-4C21-4DD1-970D-C3A8A1B8E111}" destId="{98758C73-E3B7-4478-B476-5344F69CCB5D}" srcOrd="0" destOrd="0" presId="urn:microsoft.com/office/officeart/2005/8/layout/default"/>
    <dgm:cxn modelId="{1A63E7A6-6CF0-443D-9F88-5AD09B6E4F22}" srcId="{27D31719-FDCA-49F0-BF3A-199D7FCE88B1}" destId="{FA80A574-5C60-433F-9F6E-9EA40D918F82}" srcOrd="5" destOrd="0" parTransId="{03461017-3D0B-411E-AA1F-246FD0070EDE}" sibTransId="{A4052A58-4E28-427A-A8E0-20E2F4F599E2}"/>
    <dgm:cxn modelId="{BAC32E32-B2EF-4EFB-9B73-78ADAC285CAD}" type="presOf" srcId="{63658510-6690-474C-9BEA-C0CB70AC5D90}" destId="{11E055D8-C04A-415A-A05C-001BB8F8A60C}" srcOrd="0" destOrd="0" presId="urn:microsoft.com/office/officeart/2005/8/layout/default"/>
    <dgm:cxn modelId="{268567E0-D146-4332-8022-EE7F5E69CA54}" srcId="{27D31719-FDCA-49F0-BF3A-199D7FCE88B1}" destId="{462113B9-4C21-4DD1-970D-C3A8A1B8E111}" srcOrd="1" destOrd="0" parTransId="{BC6512AC-7990-43B1-90A7-C46C94E1712E}" sibTransId="{9633A479-E78F-45E4-9F1E-7784475EB6AC}"/>
    <dgm:cxn modelId="{F61DA642-C792-4A88-B2C2-507899054F50}" type="presOf" srcId="{F09FE381-3A55-4093-95FE-1A440A074283}" destId="{EF0A0279-5198-4CEB-9D6E-AA56E461313A}" srcOrd="0" destOrd="0" presId="urn:microsoft.com/office/officeart/2005/8/layout/default"/>
    <dgm:cxn modelId="{718A3C7A-865D-4407-BC19-EB9B18CB6BE2}" srcId="{27D31719-FDCA-49F0-BF3A-199D7FCE88B1}" destId="{60E98949-0EC3-4E5E-BFC2-D793561AEDB0}" srcOrd="4" destOrd="0" parTransId="{D24FDDA2-E891-4A72-99AD-126B5C440399}" sibTransId="{23298DB0-5CB6-459F-A8C2-2788A2CAECB9}"/>
    <dgm:cxn modelId="{1ECC120D-FDDA-42F8-A9FA-95BCC9DF542C}" type="presOf" srcId="{60E98949-0EC3-4E5E-BFC2-D793561AEDB0}" destId="{58DA2175-CD54-4A9F-8567-4356C16C61BB}" srcOrd="0" destOrd="0" presId="urn:microsoft.com/office/officeart/2005/8/layout/default"/>
    <dgm:cxn modelId="{4F4CC851-4CFD-408E-A9E1-2823FB9F3413}" srcId="{27D31719-FDCA-49F0-BF3A-199D7FCE88B1}" destId="{0892BA9B-B77B-48F8-ADC6-A01C155D6353}" srcOrd="0" destOrd="0" parTransId="{6B9F32E7-C6F8-4F75-BC9D-DF7CB1E6B8EA}" sibTransId="{4EAC7D2C-1FF5-4C01-BEB4-EEE1E018B591}"/>
    <dgm:cxn modelId="{BF10E361-400B-4456-99AA-BCB9C56F9BBA}" type="presParOf" srcId="{E47BE0CF-6748-4793-B6E3-3B4834962095}" destId="{9F60BBB1-DA6E-4A19-8FF8-0CF5A64CBE83}" srcOrd="0" destOrd="0" presId="urn:microsoft.com/office/officeart/2005/8/layout/default"/>
    <dgm:cxn modelId="{4227D425-7671-4F1E-88EC-E97D9AB99A59}" type="presParOf" srcId="{E47BE0CF-6748-4793-B6E3-3B4834962095}" destId="{AA7229A8-5120-4BAC-A26A-086000F12C56}" srcOrd="1" destOrd="0" presId="urn:microsoft.com/office/officeart/2005/8/layout/default"/>
    <dgm:cxn modelId="{5C2BB142-D79E-4755-AA28-36EF4E290925}" type="presParOf" srcId="{E47BE0CF-6748-4793-B6E3-3B4834962095}" destId="{98758C73-E3B7-4478-B476-5344F69CCB5D}" srcOrd="2" destOrd="0" presId="urn:microsoft.com/office/officeart/2005/8/layout/default"/>
    <dgm:cxn modelId="{B240E170-A5EA-4CC7-BE5A-C0906554A9F1}" type="presParOf" srcId="{E47BE0CF-6748-4793-B6E3-3B4834962095}" destId="{BDD52989-12B8-49F4-9D21-02FA9707927A}" srcOrd="3" destOrd="0" presId="urn:microsoft.com/office/officeart/2005/8/layout/default"/>
    <dgm:cxn modelId="{ECBE2322-CD9B-4CD8-9B36-DBF43939BDE1}" type="presParOf" srcId="{E47BE0CF-6748-4793-B6E3-3B4834962095}" destId="{11E055D8-C04A-415A-A05C-001BB8F8A60C}" srcOrd="4" destOrd="0" presId="urn:microsoft.com/office/officeart/2005/8/layout/default"/>
    <dgm:cxn modelId="{3F2FCA30-965D-4F4C-986B-D30DFBAB1FFC}" type="presParOf" srcId="{E47BE0CF-6748-4793-B6E3-3B4834962095}" destId="{493483A2-2C19-480B-96A7-0A591609F2A8}" srcOrd="5" destOrd="0" presId="urn:microsoft.com/office/officeart/2005/8/layout/default"/>
    <dgm:cxn modelId="{0182D9A4-9376-48BE-A1BA-9A085EA8FAF6}" type="presParOf" srcId="{E47BE0CF-6748-4793-B6E3-3B4834962095}" destId="{EF0A0279-5198-4CEB-9D6E-AA56E461313A}" srcOrd="6" destOrd="0" presId="urn:microsoft.com/office/officeart/2005/8/layout/default"/>
    <dgm:cxn modelId="{02A6BF7E-08D5-4280-B018-3381F876F818}" type="presParOf" srcId="{E47BE0CF-6748-4793-B6E3-3B4834962095}" destId="{C509CE4B-B30D-4884-B433-EDB6D607ABF6}" srcOrd="7" destOrd="0" presId="urn:microsoft.com/office/officeart/2005/8/layout/default"/>
    <dgm:cxn modelId="{CE1241D1-F2D5-410D-A450-8DBCA2E7156A}" type="presParOf" srcId="{E47BE0CF-6748-4793-B6E3-3B4834962095}" destId="{58DA2175-CD54-4A9F-8567-4356C16C61BB}" srcOrd="8" destOrd="0" presId="urn:microsoft.com/office/officeart/2005/8/layout/default"/>
    <dgm:cxn modelId="{2C47AFA1-795A-49B7-8AE8-D858F1DAE293}" type="presParOf" srcId="{E47BE0CF-6748-4793-B6E3-3B4834962095}" destId="{9877C316-E065-4275-BA81-D4C27DA77BA4}" srcOrd="9" destOrd="0" presId="urn:microsoft.com/office/officeart/2005/8/layout/default"/>
    <dgm:cxn modelId="{40CC6DF3-03F8-4793-989C-9E7189E9CBC8}" type="presParOf" srcId="{E47BE0CF-6748-4793-B6E3-3B4834962095}" destId="{8BD697A2-DF0F-4A93-B1E8-3D6BEAF061C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7D31719-FDCA-49F0-BF3A-199D7FCE88B1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0892BA9B-B77B-48F8-ADC6-A01C155D635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6B9F32E7-C6F8-4F75-BC9D-DF7CB1E6B8EA}" type="parTrans" cxnId="{4F4CC851-4CFD-408E-A9E1-2823FB9F3413}">
      <dgm:prSet/>
      <dgm:spPr/>
      <dgm:t>
        <a:bodyPr/>
        <a:lstStyle/>
        <a:p>
          <a:endParaRPr lang="cs-CZ" sz="1000"/>
        </a:p>
      </dgm:t>
    </dgm:pt>
    <dgm:pt modelId="{4EAC7D2C-1FF5-4C01-BEB4-EEE1E018B591}" type="sibTrans" cxnId="{4F4CC851-4CFD-408E-A9E1-2823FB9F3413}">
      <dgm:prSet/>
      <dgm:spPr/>
      <dgm:t>
        <a:bodyPr/>
        <a:lstStyle/>
        <a:p>
          <a:endParaRPr lang="cs-CZ" sz="1000"/>
        </a:p>
      </dgm:t>
    </dgm:pt>
    <dgm:pt modelId="{462113B9-4C21-4DD1-970D-C3A8A1B8E11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BC6512AC-7990-43B1-90A7-C46C94E1712E}" type="parTrans" cxnId="{268567E0-D146-4332-8022-EE7F5E69CA54}">
      <dgm:prSet/>
      <dgm:spPr/>
      <dgm:t>
        <a:bodyPr/>
        <a:lstStyle/>
        <a:p>
          <a:endParaRPr lang="cs-CZ" sz="1000"/>
        </a:p>
      </dgm:t>
    </dgm:pt>
    <dgm:pt modelId="{9633A479-E78F-45E4-9F1E-7784475EB6AC}" type="sibTrans" cxnId="{268567E0-D146-4332-8022-EE7F5E69CA54}">
      <dgm:prSet/>
      <dgm:spPr/>
      <dgm:t>
        <a:bodyPr/>
        <a:lstStyle/>
        <a:p>
          <a:endParaRPr lang="cs-CZ" sz="1000"/>
        </a:p>
      </dgm:t>
    </dgm:pt>
    <dgm:pt modelId="{63658510-6690-474C-9BEA-C0CB70AC5D9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8E104662-1289-41F3-8AF8-278BCFCD5497}" type="parTrans" cxnId="{6F2EE90C-07D8-4BFA-824F-78ADC1E2F28A}">
      <dgm:prSet/>
      <dgm:spPr/>
      <dgm:t>
        <a:bodyPr/>
        <a:lstStyle/>
        <a:p>
          <a:endParaRPr lang="cs-CZ" sz="1000"/>
        </a:p>
      </dgm:t>
    </dgm:pt>
    <dgm:pt modelId="{98CC8167-D530-47D5-A124-9047C73E7AB3}" type="sibTrans" cxnId="{6F2EE90C-07D8-4BFA-824F-78ADC1E2F28A}">
      <dgm:prSet/>
      <dgm:spPr/>
      <dgm:t>
        <a:bodyPr/>
        <a:lstStyle/>
        <a:p>
          <a:endParaRPr lang="cs-CZ" sz="1000"/>
        </a:p>
      </dgm:t>
    </dgm:pt>
    <dgm:pt modelId="{F09FE381-3A55-4093-95FE-1A440A07428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3CC4198B-18F8-4055-88B8-11242D8E8DD8}" type="parTrans" cxnId="{067486D0-E214-40AF-B273-87DA82318E86}">
      <dgm:prSet/>
      <dgm:spPr/>
      <dgm:t>
        <a:bodyPr/>
        <a:lstStyle/>
        <a:p>
          <a:endParaRPr lang="cs-CZ" sz="1000"/>
        </a:p>
      </dgm:t>
    </dgm:pt>
    <dgm:pt modelId="{5CC5174D-51E2-4407-84CE-79517566028B}" type="sibTrans" cxnId="{067486D0-E214-40AF-B273-87DA82318E86}">
      <dgm:prSet/>
      <dgm:spPr/>
      <dgm:t>
        <a:bodyPr/>
        <a:lstStyle/>
        <a:p>
          <a:endParaRPr lang="cs-CZ" sz="1000"/>
        </a:p>
      </dgm:t>
    </dgm:pt>
    <dgm:pt modelId="{FA80A574-5C60-433F-9F6E-9EA40D918F82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03461017-3D0B-411E-AA1F-246FD0070EDE}" type="parTrans" cxnId="{1A63E7A6-6CF0-443D-9F88-5AD09B6E4F22}">
      <dgm:prSet/>
      <dgm:spPr/>
      <dgm:t>
        <a:bodyPr/>
        <a:lstStyle/>
        <a:p>
          <a:endParaRPr lang="cs-CZ" sz="1000"/>
        </a:p>
      </dgm:t>
    </dgm:pt>
    <dgm:pt modelId="{A4052A58-4E28-427A-A8E0-20E2F4F599E2}" type="sibTrans" cxnId="{1A63E7A6-6CF0-443D-9F88-5AD09B6E4F22}">
      <dgm:prSet/>
      <dgm:spPr/>
      <dgm:t>
        <a:bodyPr/>
        <a:lstStyle/>
        <a:p>
          <a:endParaRPr lang="cs-CZ" sz="1000"/>
        </a:p>
      </dgm:t>
    </dgm:pt>
    <dgm:pt modelId="{60E98949-0EC3-4E5E-BFC2-D793561AEDB0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cs-CZ" sz="1000" dirty="0">
            <a:solidFill>
              <a:schemeClr val="accent6">
                <a:lumMod val="50000"/>
              </a:schemeClr>
            </a:solidFill>
          </a:endParaRPr>
        </a:p>
      </dgm:t>
    </dgm:pt>
    <dgm:pt modelId="{D24FDDA2-E891-4A72-99AD-126B5C440399}" type="parTrans" cxnId="{718A3C7A-865D-4407-BC19-EB9B18CB6BE2}">
      <dgm:prSet/>
      <dgm:spPr/>
      <dgm:t>
        <a:bodyPr/>
        <a:lstStyle/>
        <a:p>
          <a:endParaRPr lang="cs-CZ" sz="1000"/>
        </a:p>
      </dgm:t>
    </dgm:pt>
    <dgm:pt modelId="{23298DB0-5CB6-459F-A8C2-2788A2CAECB9}" type="sibTrans" cxnId="{718A3C7A-865D-4407-BC19-EB9B18CB6BE2}">
      <dgm:prSet/>
      <dgm:spPr/>
      <dgm:t>
        <a:bodyPr/>
        <a:lstStyle/>
        <a:p>
          <a:endParaRPr lang="cs-CZ" sz="1000"/>
        </a:p>
      </dgm:t>
    </dgm:pt>
    <dgm:pt modelId="{E47BE0CF-6748-4793-B6E3-3B4834962095}" type="pres">
      <dgm:prSet presAssocID="{27D31719-FDCA-49F0-BF3A-199D7FCE88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F60BBB1-DA6E-4A19-8FF8-0CF5A64CBE83}" type="pres">
      <dgm:prSet presAssocID="{0892BA9B-B77B-48F8-ADC6-A01C155D635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7229A8-5120-4BAC-A26A-086000F12C56}" type="pres">
      <dgm:prSet presAssocID="{4EAC7D2C-1FF5-4C01-BEB4-EEE1E018B591}" presName="sibTrans" presStyleCnt="0"/>
      <dgm:spPr/>
    </dgm:pt>
    <dgm:pt modelId="{98758C73-E3B7-4478-B476-5344F69CCB5D}" type="pres">
      <dgm:prSet presAssocID="{462113B9-4C21-4DD1-970D-C3A8A1B8E11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D52989-12B8-49F4-9D21-02FA9707927A}" type="pres">
      <dgm:prSet presAssocID="{9633A479-E78F-45E4-9F1E-7784475EB6AC}" presName="sibTrans" presStyleCnt="0"/>
      <dgm:spPr/>
    </dgm:pt>
    <dgm:pt modelId="{11E055D8-C04A-415A-A05C-001BB8F8A60C}" type="pres">
      <dgm:prSet presAssocID="{63658510-6690-474C-9BEA-C0CB70AC5D9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3483A2-2C19-480B-96A7-0A591609F2A8}" type="pres">
      <dgm:prSet presAssocID="{98CC8167-D530-47D5-A124-9047C73E7AB3}" presName="sibTrans" presStyleCnt="0"/>
      <dgm:spPr/>
    </dgm:pt>
    <dgm:pt modelId="{EF0A0279-5198-4CEB-9D6E-AA56E461313A}" type="pres">
      <dgm:prSet presAssocID="{F09FE381-3A55-4093-95FE-1A440A07428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09CE4B-B30D-4884-B433-EDB6D607ABF6}" type="pres">
      <dgm:prSet presAssocID="{5CC5174D-51E2-4407-84CE-79517566028B}" presName="sibTrans" presStyleCnt="0"/>
      <dgm:spPr/>
    </dgm:pt>
    <dgm:pt modelId="{58DA2175-CD54-4A9F-8567-4356C16C61BB}" type="pres">
      <dgm:prSet presAssocID="{60E98949-0EC3-4E5E-BFC2-D793561AEDB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77C316-E065-4275-BA81-D4C27DA77BA4}" type="pres">
      <dgm:prSet presAssocID="{23298DB0-5CB6-459F-A8C2-2788A2CAECB9}" presName="sibTrans" presStyleCnt="0"/>
      <dgm:spPr/>
    </dgm:pt>
    <dgm:pt modelId="{8BD697A2-DF0F-4A93-B1E8-3D6BEAF061C0}" type="pres">
      <dgm:prSet presAssocID="{FA80A574-5C60-433F-9F6E-9EA40D918F8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F2EE90C-07D8-4BFA-824F-78ADC1E2F28A}" srcId="{27D31719-FDCA-49F0-BF3A-199D7FCE88B1}" destId="{63658510-6690-474C-9BEA-C0CB70AC5D90}" srcOrd="2" destOrd="0" parTransId="{8E104662-1289-41F3-8AF8-278BCFCD5497}" sibTransId="{98CC8167-D530-47D5-A124-9047C73E7AB3}"/>
    <dgm:cxn modelId="{41003E87-175E-49FA-BF18-14F3ACED04F6}" type="presOf" srcId="{0892BA9B-B77B-48F8-ADC6-A01C155D6353}" destId="{9F60BBB1-DA6E-4A19-8FF8-0CF5A64CBE83}" srcOrd="0" destOrd="0" presId="urn:microsoft.com/office/officeart/2005/8/layout/default"/>
    <dgm:cxn modelId="{50333C30-4E0C-4F54-BFAD-2440796CCDB3}" type="presOf" srcId="{27D31719-FDCA-49F0-BF3A-199D7FCE88B1}" destId="{E47BE0CF-6748-4793-B6E3-3B4834962095}" srcOrd="0" destOrd="0" presId="urn:microsoft.com/office/officeart/2005/8/layout/default"/>
    <dgm:cxn modelId="{5D0A87A7-7770-4F3A-A192-84BB7574641E}" type="presOf" srcId="{FA80A574-5C60-433F-9F6E-9EA40D918F82}" destId="{8BD697A2-DF0F-4A93-B1E8-3D6BEAF061C0}" srcOrd="0" destOrd="0" presId="urn:microsoft.com/office/officeart/2005/8/layout/default"/>
    <dgm:cxn modelId="{067486D0-E214-40AF-B273-87DA82318E86}" srcId="{27D31719-FDCA-49F0-BF3A-199D7FCE88B1}" destId="{F09FE381-3A55-4093-95FE-1A440A074283}" srcOrd="3" destOrd="0" parTransId="{3CC4198B-18F8-4055-88B8-11242D8E8DD8}" sibTransId="{5CC5174D-51E2-4407-84CE-79517566028B}"/>
    <dgm:cxn modelId="{6748F9E7-676E-46B3-BD46-00D615363C85}" type="presOf" srcId="{462113B9-4C21-4DD1-970D-C3A8A1B8E111}" destId="{98758C73-E3B7-4478-B476-5344F69CCB5D}" srcOrd="0" destOrd="0" presId="urn:microsoft.com/office/officeart/2005/8/layout/default"/>
    <dgm:cxn modelId="{1A63E7A6-6CF0-443D-9F88-5AD09B6E4F22}" srcId="{27D31719-FDCA-49F0-BF3A-199D7FCE88B1}" destId="{FA80A574-5C60-433F-9F6E-9EA40D918F82}" srcOrd="5" destOrd="0" parTransId="{03461017-3D0B-411E-AA1F-246FD0070EDE}" sibTransId="{A4052A58-4E28-427A-A8E0-20E2F4F599E2}"/>
    <dgm:cxn modelId="{BAC32E32-B2EF-4EFB-9B73-78ADAC285CAD}" type="presOf" srcId="{63658510-6690-474C-9BEA-C0CB70AC5D90}" destId="{11E055D8-C04A-415A-A05C-001BB8F8A60C}" srcOrd="0" destOrd="0" presId="urn:microsoft.com/office/officeart/2005/8/layout/default"/>
    <dgm:cxn modelId="{268567E0-D146-4332-8022-EE7F5E69CA54}" srcId="{27D31719-FDCA-49F0-BF3A-199D7FCE88B1}" destId="{462113B9-4C21-4DD1-970D-C3A8A1B8E111}" srcOrd="1" destOrd="0" parTransId="{BC6512AC-7990-43B1-90A7-C46C94E1712E}" sibTransId="{9633A479-E78F-45E4-9F1E-7784475EB6AC}"/>
    <dgm:cxn modelId="{F61DA642-C792-4A88-B2C2-507899054F50}" type="presOf" srcId="{F09FE381-3A55-4093-95FE-1A440A074283}" destId="{EF0A0279-5198-4CEB-9D6E-AA56E461313A}" srcOrd="0" destOrd="0" presId="urn:microsoft.com/office/officeart/2005/8/layout/default"/>
    <dgm:cxn modelId="{718A3C7A-865D-4407-BC19-EB9B18CB6BE2}" srcId="{27D31719-FDCA-49F0-BF3A-199D7FCE88B1}" destId="{60E98949-0EC3-4E5E-BFC2-D793561AEDB0}" srcOrd="4" destOrd="0" parTransId="{D24FDDA2-E891-4A72-99AD-126B5C440399}" sibTransId="{23298DB0-5CB6-459F-A8C2-2788A2CAECB9}"/>
    <dgm:cxn modelId="{1ECC120D-FDDA-42F8-A9FA-95BCC9DF542C}" type="presOf" srcId="{60E98949-0EC3-4E5E-BFC2-D793561AEDB0}" destId="{58DA2175-CD54-4A9F-8567-4356C16C61BB}" srcOrd="0" destOrd="0" presId="urn:microsoft.com/office/officeart/2005/8/layout/default"/>
    <dgm:cxn modelId="{4F4CC851-4CFD-408E-A9E1-2823FB9F3413}" srcId="{27D31719-FDCA-49F0-BF3A-199D7FCE88B1}" destId="{0892BA9B-B77B-48F8-ADC6-A01C155D6353}" srcOrd="0" destOrd="0" parTransId="{6B9F32E7-C6F8-4F75-BC9D-DF7CB1E6B8EA}" sibTransId="{4EAC7D2C-1FF5-4C01-BEB4-EEE1E018B591}"/>
    <dgm:cxn modelId="{BF10E361-400B-4456-99AA-BCB9C56F9BBA}" type="presParOf" srcId="{E47BE0CF-6748-4793-B6E3-3B4834962095}" destId="{9F60BBB1-DA6E-4A19-8FF8-0CF5A64CBE83}" srcOrd="0" destOrd="0" presId="urn:microsoft.com/office/officeart/2005/8/layout/default"/>
    <dgm:cxn modelId="{4227D425-7671-4F1E-88EC-E97D9AB99A59}" type="presParOf" srcId="{E47BE0CF-6748-4793-B6E3-3B4834962095}" destId="{AA7229A8-5120-4BAC-A26A-086000F12C56}" srcOrd="1" destOrd="0" presId="urn:microsoft.com/office/officeart/2005/8/layout/default"/>
    <dgm:cxn modelId="{5C2BB142-D79E-4755-AA28-36EF4E290925}" type="presParOf" srcId="{E47BE0CF-6748-4793-B6E3-3B4834962095}" destId="{98758C73-E3B7-4478-B476-5344F69CCB5D}" srcOrd="2" destOrd="0" presId="urn:microsoft.com/office/officeart/2005/8/layout/default"/>
    <dgm:cxn modelId="{B240E170-A5EA-4CC7-BE5A-C0906554A9F1}" type="presParOf" srcId="{E47BE0CF-6748-4793-B6E3-3B4834962095}" destId="{BDD52989-12B8-49F4-9D21-02FA9707927A}" srcOrd="3" destOrd="0" presId="urn:microsoft.com/office/officeart/2005/8/layout/default"/>
    <dgm:cxn modelId="{ECBE2322-CD9B-4CD8-9B36-DBF43939BDE1}" type="presParOf" srcId="{E47BE0CF-6748-4793-B6E3-3B4834962095}" destId="{11E055D8-C04A-415A-A05C-001BB8F8A60C}" srcOrd="4" destOrd="0" presId="urn:microsoft.com/office/officeart/2005/8/layout/default"/>
    <dgm:cxn modelId="{3F2FCA30-965D-4F4C-986B-D30DFBAB1FFC}" type="presParOf" srcId="{E47BE0CF-6748-4793-B6E3-3B4834962095}" destId="{493483A2-2C19-480B-96A7-0A591609F2A8}" srcOrd="5" destOrd="0" presId="urn:microsoft.com/office/officeart/2005/8/layout/default"/>
    <dgm:cxn modelId="{0182D9A4-9376-48BE-A1BA-9A085EA8FAF6}" type="presParOf" srcId="{E47BE0CF-6748-4793-B6E3-3B4834962095}" destId="{EF0A0279-5198-4CEB-9D6E-AA56E461313A}" srcOrd="6" destOrd="0" presId="urn:microsoft.com/office/officeart/2005/8/layout/default"/>
    <dgm:cxn modelId="{02A6BF7E-08D5-4280-B018-3381F876F818}" type="presParOf" srcId="{E47BE0CF-6748-4793-B6E3-3B4834962095}" destId="{C509CE4B-B30D-4884-B433-EDB6D607ABF6}" srcOrd="7" destOrd="0" presId="urn:microsoft.com/office/officeart/2005/8/layout/default"/>
    <dgm:cxn modelId="{CE1241D1-F2D5-410D-A450-8DBCA2E7156A}" type="presParOf" srcId="{E47BE0CF-6748-4793-B6E3-3B4834962095}" destId="{58DA2175-CD54-4A9F-8567-4356C16C61BB}" srcOrd="8" destOrd="0" presId="urn:microsoft.com/office/officeart/2005/8/layout/default"/>
    <dgm:cxn modelId="{2C47AFA1-795A-49B7-8AE8-D858F1DAE293}" type="presParOf" srcId="{E47BE0CF-6748-4793-B6E3-3B4834962095}" destId="{9877C316-E065-4275-BA81-D4C27DA77BA4}" srcOrd="9" destOrd="0" presId="urn:microsoft.com/office/officeart/2005/8/layout/default"/>
    <dgm:cxn modelId="{40CC6DF3-03F8-4793-989C-9E7189E9CBC8}" type="presParOf" srcId="{E47BE0CF-6748-4793-B6E3-3B4834962095}" destId="{8BD697A2-DF0F-4A93-B1E8-3D6BEAF061C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7D31719-FDCA-49F0-BF3A-199D7FCE88B1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0892BA9B-B77B-48F8-ADC6-A01C155D635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6B9F32E7-C6F8-4F75-BC9D-DF7CB1E6B8EA}" type="parTrans" cxnId="{4F4CC851-4CFD-408E-A9E1-2823FB9F3413}">
      <dgm:prSet/>
      <dgm:spPr/>
      <dgm:t>
        <a:bodyPr/>
        <a:lstStyle/>
        <a:p>
          <a:endParaRPr lang="cs-CZ" sz="1000"/>
        </a:p>
      </dgm:t>
    </dgm:pt>
    <dgm:pt modelId="{4EAC7D2C-1FF5-4C01-BEB4-EEE1E018B591}" type="sibTrans" cxnId="{4F4CC851-4CFD-408E-A9E1-2823FB9F3413}">
      <dgm:prSet/>
      <dgm:spPr/>
      <dgm:t>
        <a:bodyPr/>
        <a:lstStyle/>
        <a:p>
          <a:endParaRPr lang="cs-CZ" sz="1000"/>
        </a:p>
      </dgm:t>
    </dgm:pt>
    <dgm:pt modelId="{462113B9-4C21-4DD1-970D-C3A8A1B8E11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BC6512AC-7990-43B1-90A7-C46C94E1712E}" type="parTrans" cxnId="{268567E0-D146-4332-8022-EE7F5E69CA54}">
      <dgm:prSet/>
      <dgm:spPr/>
      <dgm:t>
        <a:bodyPr/>
        <a:lstStyle/>
        <a:p>
          <a:endParaRPr lang="cs-CZ" sz="1000"/>
        </a:p>
      </dgm:t>
    </dgm:pt>
    <dgm:pt modelId="{9633A479-E78F-45E4-9F1E-7784475EB6AC}" type="sibTrans" cxnId="{268567E0-D146-4332-8022-EE7F5E69CA54}">
      <dgm:prSet/>
      <dgm:spPr/>
      <dgm:t>
        <a:bodyPr/>
        <a:lstStyle/>
        <a:p>
          <a:endParaRPr lang="cs-CZ" sz="1000"/>
        </a:p>
      </dgm:t>
    </dgm:pt>
    <dgm:pt modelId="{63658510-6690-474C-9BEA-C0CB70AC5D9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8E104662-1289-41F3-8AF8-278BCFCD5497}" type="parTrans" cxnId="{6F2EE90C-07D8-4BFA-824F-78ADC1E2F28A}">
      <dgm:prSet/>
      <dgm:spPr/>
      <dgm:t>
        <a:bodyPr/>
        <a:lstStyle/>
        <a:p>
          <a:endParaRPr lang="cs-CZ" sz="1000"/>
        </a:p>
      </dgm:t>
    </dgm:pt>
    <dgm:pt modelId="{98CC8167-D530-47D5-A124-9047C73E7AB3}" type="sibTrans" cxnId="{6F2EE90C-07D8-4BFA-824F-78ADC1E2F28A}">
      <dgm:prSet/>
      <dgm:spPr/>
      <dgm:t>
        <a:bodyPr/>
        <a:lstStyle/>
        <a:p>
          <a:endParaRPr lang="cs-CZ" sz="1000"/>
        </a:p>
      </dgm:t>
    </dgm:pt>
    <dgm:pt modelId="{F09FE381-3A55-4093-95FE-1A440A07428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3CC4198B-18F8-4055-88B8-11242D8E8DD8}" type="parTrans" cxnId="{067486D0-E214-40AF-B273-87DA82318E86}">
      <dgm:prSet/>
      <dgm:spPr/>
      <dgm:t>
        <a:bodyPr/>
        <a:lstStyle/>
        <a:p>
          <a:endParaRPr lang="cs-CZ" sz="1000"/>
        </a:p>
      </dgm:t>
    </dgm:pt>
    <dgm:pt modelId="{5CC5174D-51E2-4407-84CE-79517566028B}" type="sibTrans" cxnId="{067486D0-E214-40AF-B273-87DA82318E86}">
      <dgm:prSet/>
      <dgm:spPr/>
      <dgm:t>
        <a:bodyPr/>
        <a:lstStyle/>
        <a:p>
          <a:endParaRPr lang="cs-CZ" sz="1000"/>
        </a:p>
      </dgm:t>
    </dgm:pt>
    <dgm:pt modelId="{FA80A574-5C60-433F-9F6E-9EA40D918F82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03461017-3D0B-411E-AA1F-246FD0070EDE}" type="parTrans" cxnId="{1A63E7A6-6CF0-443D-9F88-5AD09B6E4F22}">
      <dgm:prSet/>
      <dgm:spPr/>
      <dgm:t>
        <a:bodyPr/>
        <a:lstStyle/>
        <a:p>
          <a:endParaRPr lang="cs-CZ" sz="1000"/>
        </a:p>
      </dgm:t>
    </dgm:pt>
    <dgm:pt modelId="{A4052A58-4E28-427A-A8E0-20E2F4F599E2}" type="sibTrans" cxnId="{1A63E7A6-6CF0-443D-9F88-5AD09B6E4F22}">
      <dgm:prSet/>
      <dgm:spPr/>
      <dgm:t>
        <a:bodyPr/>
        <a:lstStyle/>
        <a:p>
          <a:endParaRPr lang="cs-CZ" sz="1000"/>
        </a:p>
      </dgm:t>
    </dgm:pt>
    <dgm:pt modelId="{60E98949-0EC3-4E5E-BFC2-D793561AEDB0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cs-CZ" sz="1000" dirty="0">
            <a:solidFill>
              <a:schemeClr val="accent6">
                <a:lumMod val="50000"/>
              </a:schemeClr>
            </a:solidFill>
          </a:endParaRPr>
        </a:p>
      </dgm:t>
    </dgm:pt>
    <dgm:pt modelId="{D24FDDA2-E891-4A72-99AD-126B5C440399}" type="parTrans" cxnId="{718A3C7A-865D-4407-BC19-EB9B18CB6BE2}">
      <dgm:prSet/>
      <dgm:spPr/>
      <dgm:t>
        <a:bodyPr/>
        <a:lstStyle/>
        <a:p>
          <a:endParaRPr lang="cs-CZ" sz="1000"/>
        </a:p>
      </dgm:t>
    </dgm:pt>
    <dgm:pt modelId="{23298DB0-5CB6-459F-A8C2-2788A2CAECB9}" type="sibTrans" cxnId="{718A3C7A-865D-4407-BC19-EB9B18CB6BE2}">
      <dgm:prSet/>
      <dgm:spPr/>
      <dgm:t>
        <a:bodyPr/>
        <a:lstStyle/>
        <a:p>
          <a:endParaRPr lang="cs-CZ" sz="1000"/>
        </a:p>
      </dgm:t>
    </dgm:pt>
    <dgm:pt modelId="{E47BE0CF-6748-4793-B6E3-3B4834962095}" type="pres">
      <dgm:prSet presAssocID="{27D31719-FDCA-49F0-BF3A-199D7FCE88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F60BBB1-DA6E-4A19-8FF8-0CF5A64CBE83}" type="pres">
      <dgm:prSet presAssocID="{0892BA9B-B77B-48F8-ADC6-A01C155D635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7229A8-5120-4BAC-A26A-086000F12C56}" type="pres">
      <dgm:prSet presAssocID="{4EAC7D2C-1FF5-4C01-BEB4-EEE1E018B591}" presName="sibTrans" presStyleCnt="0"/>
      <dgm:spPr/>
    </dgm:pt>
    <dgm:pt modelId="{98758C73-E3B7-4478-B476-5344F69CCB5D}" type="pres">
      <dgm:prSet presAssocID="{462113B9-4C21-4DD1-970D-C3A8A1B8E11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D52989-12B8-49F4-9D21-02FA9707927A}" type="pres">
      <dgm:prSet presAssocID="{9633A479-E78F-45E4-9F1E-7784475EB6AC}" presName="sibTrans" presStyleCnt="0"/>
      <dgm:spPr/>
    </dgm:pt>
    <dgm:pt modelId="{11E055D8-C04A-415A-A05C-001BB8F8A60C}" type="pres">
      <dgm:prSet presAssocID="{63658510-6690-474C-9BEA-C0CB70AC5D9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3483A2-2C19-480B-96A7-0A591609F2A8}" type="pres">
      <dgm:prSet presAssocID="{98CC8167-D530-47D5-A124-9047C73E7AB3}" presName="sibTrans" presStyleCnt="0"/>
      <dgm:spPr/>
    </dgm:pt>
    <dgm:pt modelId="{EF0A0279-5198-4CEB-9D6E-AA56E461313A}" type="pres">
      <dgm:prSet presAssocID="{F09FE381-3A55-4093-95FE-1A440A07428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09CE4B-B30D-4884-B433-EDB6D607ABF6}" type="pres">
      <dgm:prSet presAssocID="{5CC5174D-51E2-4407-84CE-79517566028B}" presName="sibTrans" presStyleCnt="0"/>
      <dgm:spPr/>
    </dgm:pt>
    <dgm:pt modelId="{58DA2175-CD54-4A9F-8567-4356C16C61BB}" type="pres">
      <dgm:prSet presAssocID="{60E98949-0EC3-4E5E-BFC2-D793561AEDB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77C316-E065-4275-BA81-D4C27DA77BA4}" type="pres">
      <dgm:prSet presAssocID="{23298DB0-5CB6-459F-A8C2-2788A2CAECB9}" presName="sibTrans" presStyleCnt="0"/>
      <dgm:spPr/>
    </dgm:pt>
    <dgm:pt modelId="{8BD697A2-DF0F-4A93-B1E8-3D6BEAF061C0}" type="pres">
      <dgm:prSet presAssocID="{FA80A574-5C60-433F-9F6E-9EA40D918F8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F2EE90C-07D8-4BFA-824F-78ADC1E2F28A}" srcId="{27D31719-FDCA-49F0-BF3A-199D7FCE88B1}" destId="{63658510-6690-474C-9BEA-C0CB70AC5D90}" srcOrd="2" destOrd="0" parTransId="{8E104662-1289-41F3-8AF8-278BCFCD5497}" sibTransId="{98CC8167-D530-47D5-A124-9047C73E7AB3}"/>
    <dgm:cxn modelId="{41003E87-175E-49FA-BF18-14F3ACED04F6}" type="presOf" srcId="{0892BA9B-B77B-48F8-ADC6-A01C155D6353}" destId="{9F60BBB1-DA6E-4A19-8FF8-0CF5A64CBE83}" srcOrd="0" destOrd="0" presId="urn:microsoft.com/office/officeart/2005/8/layout/default"/>
    <dgm:cxn modelId="{50333C30-4E0C-4F54-BFAD-2440796CCDB3}" type="presOf" srcId="{27D31719-FDCA-49F0-BF3A-199D7FCE88B1}" destId="{E47BE0CF-6748-4793-B6E3-3B4834962095}" srcOrd="0" destOrd="0" presId="urn:microsoft.com/office/officeart/2005/8/layout/default"/>
    <dgm:cxn modelId="{5D0A87A7-7770-4F3A-A192-84BB7574641E}" type="presOf" srcId="{FA80A574-5C60-433F-9F6E-9EA40D918F82}" destId="{8BD697A2-DF0F-4A93-B1E8-3D6BEAF061C0}" srcOrd="0" destOrd="0" presId="urn:microsoft.com/office/officeart/2005/8/layout/default"/>
    <dgm:cxn modelId="{067486D0-E214-40AF-B273-87DA82318E86}" srcId="{27D31719-FDCA-49F0-BF3A-199D7FCE88B1}" destId="{F09FE381-3A55-4093-95FE-1A440A074283}" srcOrd="3" destOrd="0" parTransId="{3CC4198B-18F8-4055-88B8-11242D8E8DD8}" sibTransId="{5CC5174D-51E2-4407-84CE-79517566028B}"/>
    <dgm:cxn modelId="{6748F9E7-676E-46B3-BD46-00D615363C85}" type="presOf" srcId="{462113B9-4C21-4DD1-970D-C3A8A1B8E111}" destId="{98758C73-E3B7-4478-B476-5344F69CCB5D}" srcOrd="0" destOrd="0" presId="urn:microsoft.com/office/officeart/2005/8/layout/default"/>
    <dgm:cxn modelId="{1A63E7A6-6CF0-443D-9F88-5AD09B6E4F22}" srcId="{27D31719-FDCA-49F0-BF3A-199D7FCE88B1}" destId="{FA80A574-5C60-433F-9F6E-9EA40D918F82}" srcOrd="5" destOrd="0" parTransId="{03461017-3D0B-411E-AA1F-246FD0070EDE}" sibTransId="{A4052A58-4E28-427A-A8E0-20E2F4F599E2}"/>
    <dgm:cxn modelId="{BAC32E32-B2EF-4EFB-9B73-78ADAC285CAD}" type="presOf" srcId="{63658510-6690-474C-9BEA-C0CB70AC5D90}" destId="{11E055D8-C04A-415A-A05C-001BB8F8A60C}" srcOrd="0" destOrd="0" presId="urn:microsoft.com/office/officeart/2005/8/layout/default"/>
    <dgm:cxn modelId="{268567E0-D146-4332-8022-EE7F5E69CA54}" srcId="{27D31719-FDCA-49F0-BF3A-199D7FCE88B1}" destId="{462113B9-4C21-4DD1-970D-C3A8A1B8E111}" srcOrd="1" destOrd="0" parTransId="{BC6512AC-7990-43B1-90A7-C46C94E1712E}" sibTransId="{9633A479-E78F-45E4-9F1E-7784475EB6AC}"/>
    <dgm:cxn modelId="{F61DA642-C792-4A88-B2C2-507899054F50}" type="presOf" srcId="{F09FE381-3A55-4093-95FE-1A440A074283}" destId="{EF0A0279-5198-4CEB-9D6E-AA56E461313A}" srcOrd="0" destOrd="0" presId="urn:microsoft.com/office/officeart/2005/8/layout/default"/>
    <dgm:cxn modelId="{718A3C7A-865D-4407-BC19-EB9B18CB6BE2}" srcId="{27D31719-FDCA-49F0-BF3A-199D7FCE88B1}" destId="{60E98949-0EC3-4E5E-BFC2-D793561AEDB0}" srcOrd="4" destOrd="0" parTransId="{D24FDDA2-E891-4A72-99AD-126B5C440399}" sibTransId="{23298DB0-5CB6-459F-A8C2-2788A2CAECB9}"/>
    <dgm:cxn modelId="{1ECC120D-FDDA-42F8-A9FA-95BCC9DF542C}" type="presOf" srcId="{60E98949-0EC3-4E5E-BFC2-D793561AEDB0}" destId="{58DA2175-CD54-4A9F-8567-4356C16C61BB}" srcOrd="0" destOrd="0" presId="urn:microsoft.com/office/officeart/2005/8/layout/default"/>
    <dgm:cxn modelId="{4F4CC851-4CFD-408E-A9E1-2823FB9F3413}" srcId="{27D31719-FDCA-49F0-BF3A-199D7FCE88B1}" destId="{0892BA9B-B77B-48F8-ADC6-A01C155D6353}" srcOrd="0" destOrd="0" parTransId="{6B9F32E7-C6F8-4F75-BC9D-DF7CB1E6B8EA}" sibTransId="{4EAC7D2C-1FF5-4C01-BEB4-EEE1E018B591}"/>
    <dgm:cxn modelId="{BF10E361-400B-4456-99AA-BCB9C56F9BBA}" type="presParOf" srcId="{E47BE0CF-6748-4793-B6E3-3B4834962095}" destId="{9F60BBB1-DA6E-4A19-8FF8-0CF5A64CBE83}" srcOrd="0" destOrd="0" presId="urn:microsoft.com/office/officeart/2005/8/layout/default"/>
    <dgm:cxn modelId="{4227D425-7671-4F1E-88EC-E97D9AB99A59}" type="presParOf" srcId="{E47BE0CF-6748-4793-B6E3-3B4834962095}" destId="{AA7229A8-5120-4BAC-A26A-086000F12C56}" srcOrd="1" destOrd="0" presId="urn:microsoft.com/office/officeart/2005/8/layout/default"/>
    <dgm:cxn modelId="{5C2BB142-D79E-4755-AA28-36EF4E290925}" type="presParOf" srcId="{E47BE0CF-6748-4793-B6E3-3B4834962095}" destId="{98758C73-E3B7-4478-B476-5344F69CCB5D}" srcOrd="2" destOrd="0" presId="urn:microsoft.com/office/officeart/2005/8/layout/default"/>
    <dgm:cxn modelId="{B240E170-A5EA-4CC7-BE5A-C0906554A9F1}" type="presParOf" srcId="{E47BE0CF-6748-4793-B6E3-3B4834962095}" destId="{BDD52989-12B8-49F4-9D21-02FA9707927A}" srcOrd="3" destOrd="0" presId="urn:microsoft.com/office/officeart/2005/8/layout/default"/>
    <dgm:cxn modelId="{ECBE2322-CD9B-4CD8-9B36-DBF43939BDE1}" type="presParOf" srcId="{E47BE0CF-6748-4793-B6E3-3B4834962095}" destId="{11E055D8-C04A-415A-A05C-001BB8F8A60C}" srcOrd="4" destOrd="0" presId="urn:microsoft.com/office/officeart/2005/8/layout/default"/>
    <dgm:cxn modelId="{3F2FCA30-965D-4F4C-986B-D30DFBAB1FFC}" type="presParOf" srcId="{E47BE0CF-6748-4793-B6E3-3B4834962095}" destId="{493483A2-2C19-480B-96A7-0A591609F2A8}" srcOrd="5" destOrd="0" presId="urn:microsoft.com/office/officeart/2005/8/layout/default"/>
    <dgm:cxn modelId="{0182D9A4-9376-48BE-A1BA-9A085EA8FAF6}" type="presParOf" srcId="{E47BE0CF-6748-4793-B6E3-3B4834962095}" destId="{EF0A0279-5198-4CEB-9D6E-AA56E461313A}" srcOrd="6" destOrd="0" presId="urn:microsoft.com/office/officeart/2005/8/layout/default"/>
    <dgm:cxn modelId="{02A6BF7E-08D5-4280-B018-3381F876F818}" type="presParOf" srcId="{E47BE0CF-6748-4793-B6E3-3B4834962095}" destId="{C509CE4B-B30D-4884-B433-EDB6D607ABF6}" srcOrd="7" destOrd="0" presId="urn:microsoft.com/office/officeart/2005/8/layout/default"/>
    <dgm:cxn modelId="{CE1241D1-F2D5-410D-A450-8DBCA2E7156A}" type="presParOf" srcId="{E47BE0CF-6748-4793-B6E3-3B4834962095}" destId="{58DA2175-CD54-4A9F-8567-4356C16C61BB}" srcOrd="8" destOrd="0" presId="urn:microsoft.com/office/officeart/2005/8/layout/default"/>
    <dgm:cxn modelId="{2C47AFA1-795A-49B7-8AE8-D858F1DAE293}" type="presParOf" srcId="{E47BE0CF-6748-4793-B6E3-3B4834962095}" destId="{9877C316-E065-4275-BA81-D4C27DA77BA4}" srcOrd="9" destOrd="0" presId="urn:microsoft.com/office/officeart/2005/8/layout/default"/>
    <dgm:cxn modelId="{40CC6DF3-03F8-4793-989C-9E7189E9CBC8}" type="presParOf" srcId="{E47BE0CF-6748-4793-B6E3-3B4834962095}" destId="{8BD697A2-DF0F-4A93-B1E8-3D6BEAF061C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D31719-FDCA-49F0-BF3A-199D7FCE88B1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0892BA9B-B77B-48F8-ADC6-A01C155D6353}">
      <dgm:prSet phldrT="[Text]" custT="1"/>
      <dgm:spPr>
        <a:solidFill>
          <a:schemeClr val="accent6">
            <a:lumMod val="25000"/>
          </a:schemeClr>
        </a:solidFill>
      </dgm:spPr>
      <dgm:t>
        <a:bodyPr/>
        <a:lstStyle/>
        <a:p>
          <a:endParaRPr lang="cs-CZ" sz="1000" dirty="0"/>
        </a:p>
      </dgm:t>
    </dgm:pt>
    <dgm:pt modelId="{6B9F32E7-C6F8-4F75-BC9D-DF7CB1E6B8EA}" type="parTrans" cxnId="{4F4CC851-4CFD-408E-A9E1-2823FB9F3413}">
      <dgm:prSet/>
      <dgm:spPr/>
      <dgm:t>
        <a:bodyPr/>
        <a:lstStyle/>
        <a:p>
          <a:endParaRPr lang="cs-CZ" sz="1000"/>
        </a:p>
      </dgm:t>
    </dgm:pt>
    <dgm:pt modelId="{4EAC7D2C-1FF5-4C01-BEB4-EEE1E018B591}" type="sibTrans" cxnId="{4F4CC851-4CFD-408E-A9E1-2823FB9F3413}">
      <dgm:prSet/>
      <dgm:spPr/>
      <dgm:t>
        <a:bodyPr/>
        <a:lstStyle/>
        <a:p>
          <a:endParaRPr lang="cs-CZ" sz="1000"/>
        </a:p>
      </dgm:t>
    </dgm:pt>
    <dgm:pt modelId="{462113B9-4C21-4DD1-970D-C3A8A1B8E11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>
            <a:solidFill>
              <a:schemeClr val="bg1">
                <a:lumMod val="95000"/>
              </a:schemeClr>
            </a:solidFill>
          </a:endParaRPr>
        </a:p>
      </dgm:t>
    </dgm:pt>
    <dgm:pt modelId="{BC6512AC-7990-43B1-90A7-C46C94E1712E}" type="parTrans" cxnId="{268567E0-D146-4332-8022-EE7F5E69CA54}">
      <dgm:prSet/>
      <dgm:spPr/>
      <dgm:t>
        <a:bodyPr/>
        <a:lstStyle/>
        <a:p>
          <a:endParaRPr lang="cs-CZ" sz="1000"/>
        </a:p>
      </dgm:t>
    </dgm:pt>
    <dgm:pt modelId="{9633A479-E78F-45E4-9F1E-7784475EB6AC}" type="sibTrans" cxnId="{268567E0-D146-4332-8022-EE7F5E69CA54}">
      <dgm:prSet/>
      <dgm:spPr/>
      <dgm:t>
        <a:bodyPr/>
        <a:lstStyle/>
        <a:p>
          <a:endParaRPr lang="cs-CZ" sz="1000"/>
        </a:p>
      </dgm:t>
    </dgm:pt>
    <dgm:pt modelId="{63658510-6690-474C-9BEA-C0CB70AC5D9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8E104662-1289-41F3-8AF8-278BCFCD5497}" type="parTrans" cxnId="{6F2EE90C-07D8-4BFA-824F-78ADC1E2F28A}">
      <dgm:prSet/>
      <dgm:spPr/>
      <dgm:t>
        <a:bodyPr/>
        <a:lstStyle/>
        <a:p>
          <a:endParaRPr lang="cs-CZ" sz="1000"/>
        </a:p>
      </dgm:t>
    </dgm:pt>
    <dgm:pt modelId="{98CC8167-D530-47D5-A124-9047C73E7AB3}" type="sibTrans" cxnId="{6F2EE90C-07D8-4BFA-824F-78ADC1E2F28A}">
      <dgm:prSet/>
      <dgm:spPr/>
      <dgm:t>
        <a:bodyPr/>
        <a:lstStyle/>
        <a:p>
          <a:endParaRPr lang="cs-CZ" sz="1000"/>
        </a:p>
      </dgm:t>
    </dgm:pt>
    <dgm:pt modelId="{F09FE381-3A55-4093-95FE-1A440A07428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3CC4198B-18F8-4055-88B8-11242D8E8DD8}" type="parTrans" cxnId="{067486D0-E214-40AF-B273-87DA82318E86}">
      <dgm:prSet/>
      <dgm:spPr/>
      <dgm:t>
        <a:bodyPr/>
        <a:lstStyle/>
        <a:p>
          <a:endParaRPr lang="cs-CZ" sz="1000"/>
        </a:p>
      </dgm:t>
    </dgm:pt>
    <dgm:pt modelId="{5CC5174D-51E2-4407-84CE-79517566028B}" type="sibTrans" cxnId="{067486D0-E214-40AF-B273-87DA82318E86}">
      <dgm:prSet/>
      <dgm:spPr/>
      <dgm:t>
        <a:bodyPr/>
        <a:lstStyle/>
        <a:p>
          <a:endParaRPr lang="cs-CZ" sz="1000"/>
        </a:p>
      </dgm:t>
    </dgm:pt>
    <dgm:pt modelId="{FA80A574-5C60-433F-9F6E-9EA40D918F82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03461017-3D0B-411E-AA1F-246FD0070EDE}" type="parTrans" cxnId="{1A63E7A6-6CF0-443D-9F88-5AD09B6E4F22}">
      <dgm:prSet/>
      <dgm:spPr/>
      <dgm:t>
        <a:bodyPr/>
        <a:lstStyle/>
        <a:p>
          <a:endParaRPr lang="cs-CZ" sz="1000"/>
        </a:p>
      </dgm:t>
    </dgm:pt>
    <dgm:pt modelId="{A4052A58-4E28-427A-A8E0-20E2F4F599E2}" type="sibTrans" cxnId="{1A63E7A6-6CF0-443D-9F88-5AD09B6E4F22}">
      <dgm:prSet/>
      <dgm:spPr/>
      <dgm:t>
        <a:bodyPr/>
        <a:lstStyle/>
        <a:p>
          <a:endParaRPr lang="cs-CZ" sz="1000"/>
        </a:p>
      </dgm:t>
    </dgm:pt>
    <dgm:pt modelId="{60E98949-0EC3-4E5E-BFC2-D793561AEDB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D24FDDA2-E891-4A72-99AD-126B5C440399}" type="parTrans" cxnId="{718A3C7A-865D-4407-BC19-EB9B18CB6BE2}">
      <dgm:prSet/>
      <dgm:spPr/>
      <dgm:t>
        <a:bodyPr/>
        <a:lstStyle/>
        <a:p>
          <a:endParaRPr lang="cs-CZ" sz="1000"/>
        </a:p>
      </dgm:t>
    </dgm:pt>
    <dgm:pt modelId="{23298DB0-5CB6-459F-A8C2-2788A2CAECB9}" type="sibTrans" cxnId="{718A3C7A-865D-4407-BC19-EB9B18CB6BE2}">
      <dgm:prSet/>
      <dgm:spPr/>
      <dgm:t>
        <a:bodyPr/>
        <a:lstStyle/>
        <a:p>
          <a:endParaRPr lang="cs-CZ" sz="1000"/>
        </a:p>
      </dgm:t>
    </dgm:pt>
    <dgm:pt modelId="{E47BE0CF-6748-4793-B6E3-3B4834962095}" type="pres">
      <dgm:prSet presAssocID="{27D31719-FDCA-49F0-BF3A-199D7FCE88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F60BBB1-DA6E-4A19-8FF8-0CF5A64CBE83}" type="pres">
      <dgm:prSet presAssocID="{0892BA9B-B77B-48F8-ADC6-A01C155D635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7229A8-5120-4BAC-A26A-086000F12C56}" type="pres">
      <dgm:prSet presAssocID="{4EAC7D2C-1FF5-4C01-BEB4-EEE1E018B591}" presName="sibTrans" presStyleCnt="0"/>
      <dgm:spPr/>
    </dgm:pt>
    <dgm:pt modelId="{98758C73-E3B7-4478-B476-5344F69CCB5D}" type="pres">
      <dgm:prSet presAssocID="{462113B9-4C21-4DD1-970D-C3A8A1B8E11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D52989-12B8-49F4-9D21-02FA9707927A}" type="pres">
      <dgm:prSet presAssocID="{9633A479-E78F-45E4-9F1E-7784475EB6AC}" presName="sibTrans" presStyleCnt="0"/>
      <dgm:spPr/>
    </dgm:pt>
    <dgm:pt modelId="{11E055D8-C04A-415A-A05C-001BB8F8A60C}" type="pres">
      <dgm:prSet presAssocID="{63658510-6690-474C-9BEA-C0CB70AC5D9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3483A2-2C19-480B-96A7-0A591609F2A8}" type="pres">
      <dgm:prSet presAssocID="{98CC8167-D530-47D5-A124-9047C73E7AB3}" presName="sibTrans" presStyleCnt="0"/>
      <dgm:spPr/>
    </dgm:pt>
    <dgm:pt modelId="{EF0A0279-5198-4CEB-9D6E-AA56E461313A}" type="pres">
      <dgm:prSet presAssocID="{F09FE381-3A55-4093-95FE-1A440A07428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09CE4B-B30D-4884-B433-EDB6D607ABF6}" type="pres">
      <dgm:prSet presAssocID="{5CC5174D-51E2-4407-84CE-79517566028B}" presName="sibTrans" presStyleCnt="0"/>
      <dgm:spPr/>
    </dgm:pt>
    <dgm:pt modelId="{58DA2175-CD54-4A9F-8567-4356C16C61BB}" type="pres">
      <dgm:prSet presAssocID="{60E98949-0EC3-4E5E-BFC2-D793561AEDB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77C316-E065-4275-BA81-D4C27DA77BA4}" type="pres">
      <dgm:prSet presAssocID="{23298DB0-5CB6-459F-A8C2-2788A2CAECB9}" presName="sibTrans" presStyleCnt="0"/>
      <dgm:spPr/>
    </dgm:pt>
    <dgm:pt modelId="{8BD697A2-DF0F-4A93-B1E8-3D6BEAF061C0}" type="pres">
      <dgm:prSet presAssocID="{FA80A574-5C60-433F-9F6E-9EA40D918F8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F2EE90C-07D8-4BFA-824F-78ADC1E2F28A}" srcId="{27D31719-FDCA-49F0-BF3A-199D7FCE88B1}" destId="{63658510-6690-474C-9BEA-C0CB70AC5D90}" srcOrd="2" destOrd="0" parTransId="{8E104662-1289-41F3-8AF8-278BCFCD5497}" sibTransId="{98CC8167-D530-47D5-A124-9047C73E7AB3}"/>
    <dgm:cxn modelId="{41003E87-175E-49FA-BF18-14F3ACED04F6}" type="presOf" srcId="{0892BA9B-B77B-48F8-ADC6-A01C155D6353}" destId="{9F60BBB1-DA6E-4A19-8FF8-0CF5A64CBE83}" srcOrd="0" destOrd="0" presId="urn:microsoft.com/office/officeart/2005/8/layout/default"/>
    <dgm:cxn modelId="{50333C30-4E0C-4F54-BFAD-2440796CCDB3}" type="presOf" srcId="{27D31719-FDCA-49F0-BF3A-199D7FCE88B1}" destId="{E47BE0CF-6748-4793-B6E3-3B4834962095}" srcOrd="0" destOrd="0" presId="urn:microsoft.com/office/officeart/2005/8/layout/default"/>
    <dgm:cxn modelId="{5D0A87A7-7770-4F3A-A192-84BB7574641E}" type="presOf" srcId="{FA80A574-5C60-433F-9F6E-9EA40D918F82}" destId="{8BD697A2-DF0F-4A93-B1E8-3D6BEAF061C0}" srcOrd="0" destOrd="0" presId="urn:microsoft.com/office/officeart/2005/8/layout/default"/>
    <dgm:cxn modelId="{067486D0-E214-40AF-B273-87DA82318E86}" srcId="{27D31719-FDCA-49F0-BF3A-199D7FCE88B1}" destId="{F09FE381-3A55-4093-95FE-1A440A074283}" srcOrd="3" destOrd="0" parTransId="{3CC4198B-18F8-4055-88B8-11242D8E8DD8}" sibTransId="{5CC5174D-51E2-4407-84CE-79517566028B}"/>
    <dgm:cxn modelId="{6748F9E7-676E-46B3-BD46-00D615363C85}" type="presOf" srcId="{462113B9-4C21-4DD1-970D-C3A8A1B8E111}" destId="{98758C73-E3B7-4478-B476-5344F69CCB5D}" srcOrd="0" destOrd="0" presId="urn:microsoft.com/office/officeart/2005/8/layout/default"/>
    <dgm:cxn modelId="{1A63E7A6-6CF0-443D-9F88-5AD09B6E4F22}" srcId="{27D31719-FDCA-49F0-BF3A-199D7FCE88B1}" destId="{FA80A574-5C60-433F-9F6E-9EA40D918F82}" srcOrd="5" destOrd="0" parTransId="{03461017-3D0B-411E-AA1F-246FD0070EDE}" sibTransId="{A4052A58-4E28-427A-A8E0-20E2F4F599E2}"/>
    <dgm:cxn modelId="{BAC32E32-B2EF-4EFB-9B73-78ADAC285CAD}" type="presOf" srcId="{63658510-6690-474C-9BEA-C0CB70AC5D90}" destId="{11E055D8-C04A-415A-A05C-001BB8F8A60C}" srcOrd="0" destOrd="0" presId="urn:microsoft.com/office/officeart/2005/8/layout/default"/>
    <dgm:cxn modelId="{268567E0-D146-4332-8022-EE7F5E69CA54}" srcId="{27D31719-FDCA-49F0-BF3A-199D7FCE88B1}" destId="{462113B9-4C21-4DD1-970D-C3A8A1B8E111}" srcOrd="1" destOrd="0" parTransId="{BC6512AC-7990-43B1-90A7-C46C94E1712E}" sibTransId="{9633A479-E78F-45E4-9F1E-7784475EB6AC}"/>
    <dgm:cxn modelId="{F61DA642-C792-4A88-B2C2-507899054F50}" type="presOf" srcId="{F09FE381-3A55-4093-95FE-1A440A074283}" destId="{EF0A0279-5198-4CEB-9D6E-AA56E461313A}" srcOrd="0" destOrd="0" presId="urn:microsoft.com/office/officeart/2005/8/layout/default"/>
    <dgm:cxn modelId="{718A3C7A-865D-4407-BC19-EB9B18CB6BE2}" srcId="{27D31719-FDCA-49F0-BF3A-199D7FCE88B1}" destId="{60E98949-0EC3-4E5E-BFC2-D793561AEDB0}" srcOrd="4" destOrd="0" parTransId="{D24FDDA2-E891-4A72-99AD-126B5C440399}" sibTransId="{23298DB0-5CB6-459F-A8C2-2788A2CAECB9}"/>
    <dgm:cxn modelId="{1ECC120D-FDDA-42F8-A9FA-95BCC9DF542C}" type="presOf" srcId="{60E98949-0EC3-4E5E-BFC2-D793561AEDB0}" destId="{58DA2175-CD54-4A9F-8567-4356C16C61BB}" srcOrd="0" destOrd="0" presId="urn:microsoft.com/office/officeart/2005/8/layout/default"/>
    <dgm:cxn modelId="{4F4CC851-4CFD-408E-A9E1-2823FB9F3413}" srcId="{27D31719-FDCA-49F0-BF3A-199D7FCE88B1}" destId="{0892BA9B-B77B-48F8-ADC6-A01C155D6353}" srcOrd="0" destOrd="0" parTransId="{6B9F32E7-C6F8-4F75-BC9D-DF7CB1E6B8EA}" sibTransId="{4EAC7D2C-1FF5-4C01-BEB4-EEE1E018B591}"/>
    <dgm:cxn modelId="{BF10E361-400B-4456-99AA-BCB9C56F9BBA}" type="presParOf" srcId="{E47BE0CF-6748-4793-B6E3-3B4834962095}" destId="{9F60BBB1-DA6E-4A19-8FF8-0CF5A64CBE83}" srcOrd="0" destOrd="0" presId="urn:microsoft.com/office/officeart/2005/8/layout/default"/>
    <dgm:cxn modelId="{4227D425-7671-4F1E-88EC-E97D9AB99A59}" type="presParOf" srcId="{E47BE0CF-6748-4793-B6E3-3B4834962095}" destId="{AA7229A8-5120-4BAC-A26A-086000F12C56}" srcOrd="1" destOrd="0" presId="urn:microsoft.com/office/officeart/2005/8/layout/default"/>
    <dgm:cxn modelId="{5C2BB142-D79E-4755-AA28-36EF4E290925}" type="presParOf" srcId="{E47BE0CF-6748-4793-B6E3-3B4834962095}" destId="{98758C73-E3B7-4478-B476-5344F69CCB5D}" srcOrd="2" destOrd="0" presId="urn:microsoft.com/office/officeart/2005/8/layout/default"/>
    <dgm:cxn modelId="{B240E170-A5EA-4CC7-BE5A-C0906554A9F1}" type="presParOf" srcId="{E47BE0CF-6748-4793-B6E3-3B4834962095}" destId="{BDD52989-12B8-49F4-9D21-02FA9707927A}" srcOrd="3" destOrd="0" presId="urn:microsoft.com/office/officeart/2005/8/layout/default"/>
    <dgm:cxn modelId="{ECBE2322-CD9B-4CD8-9B36-DBF43939BDE1}" type="presParOf" srcId="{E47BE0CF-6748-4793-B6E3-3B4834962095}" destId="{11E055D8-C04A-415A-A05C-001BB8F8A60C}" srcOrd="4" destOrd="0" presId="urn:microsoft.com/office/officeart/2005/8/layout/default"/>
    <dgm:cxn modelId="{3F2FCA30-965D-4F4C-986B-D30DFBAB1FFC}" type="presParOf" srcId="{E47BE0CF-6748-4793-B6E3-3B4834962095}" destId="{493483A2-2C19-480B-96A7-0A591609F2A8}" srcOrd="5" destOrd="0" presId="urn:microsoft.com/office/officeart/2005/8/layout/default"/>
    <dgm:cxn modelId="{0182D9A4-9376-48BE-A1BA-9A085EA8FAF6}" type="presParOf" srcId="{E47BE0CF-6748-4793-B6E3-3B4834962095}" destId="{EF0A0279-5198-4CEB-9D6E-AA56E461313A}" srcOrd="6" destOrd="0" presId="urn:microsoft.com/office/officeart/2005/8/layout/default"/>
    <dgm:cxn modelId="{02A6BF7E-08D5-4280-B018-3381F876F818}" type="presParOf" srcId="{E47BE0CF-6748-4793-B6E3-3B4834962095}" destId="{C509CE4B-B30D-4884-B433-EDB6D607ABF6}" srcOrd="7" destOrd="0" presId="urn:microsoft.com/office/officeart/2005/8/layout/default"/>
    <dgm:cxn modelId="{CE1241D1-F2D5-410D-A450-8DBCA2E7156A}" type="presParOf" srcId="{E47BE0CF-6748-4793-B6E3-3B4834962095}" destId="{58DA2175-CD54-4A9F-8567-4356C16C61BB}" srcOrd="8" destOrd="0" presId="urn:microsoft.com/office/officeart/2005/8/layout/default"/>
    <dgm:cxn modelId="{2C47AFA1-795A-49B7-8AE8-D858F1DAE293}" type="presParOf" srcId="{E47BE0CF-6748-4793-B6E3-3B4834962095}" destId="{9877C316-E065-4275-BA81-D4C27DA77BA4}" srcOrd="9" destOrd="0" presId="urn:microsoft.com/office/officeart/2005/8/layout/default"/>
    <dgm:cxn modelId="{40CC6DF3-03F8-4793-989C-9E7189E9CBC8}" type="presParOf" srcId="{E47BE0CF-6748-4793-B6E3-3B4834962095}" destId="{8BD697A2-DF0F-4A93-B1E8-3D6BEAF061C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7D31719-FDCA-49F0-BF3A-199D7FCE88B1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0892BA9B-B77B-48F8-ADC6-A01C155D635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6B9F32E7-C6F8-4F75-BC9D-DF7CB1E6B8EA}" type="parTrans" cxnId="{4F4CC851-4CFD-408E-A9E1-2823FB9F3413}">
      <dgm:prSet/>
      <dgm:spPr/>
      <dgm:t>
        <a:bodyPr/>
        <a:lstStyle/>
        <a:p>
          <a:endParaRPr lang="cs-CZ" sz="1000"/>
        </a:p>
      </dgm:t>
    </dgm:pt>
    <dgm:pt modelId="{4EAC7D2C-1FF5-4C01-BEB4-EEE1E018B591}" type="sibTrans" cxnId="{4F4CC851-4CFD-408E-A9E1-2823FB9F3413}">
      <dgm:prSet/>
      <dgm:spPr/>
      <dgm:t>
        <a:bodyPr/>
        <a:lstStyle/>
        <a:p>
          <a:endParaRPr lang="cs-CZ" sz="1000"/>
        </a:p>
      </dgm:t>
    </dgm:pt>
    <dgm:pt modelId="{462113B9-4C21-4DD1-970D-C3A8A1B8E11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BC6512AC-7990-43B1-90A7-C46C94E1712E}" type="parTrans" cxnId="{268567E0-D146-4332-8022-EE7F5E69CA54}">
      <dgm:prSet/>
      <dgm:spPr/>
      <dgm:t>
        <a:bodyPr/>
        <a:lstStyle/>
        <a:p>
          <a:endParaRPr lang="cs-CZ" sz="1000"/>
        </a:p>
      </dgm:t>
    </dgm:pt>
    <dgm:pt modelId="{9633A479-E78F-45E4-9F1E-7784475EB6AC}" type="sibTrans" cxnId="{268567E0-D146-4332-8022-EE7F5E69CA54}">
      <dgm:prSet/>
      <dgm:spPr/>
      <dgm:t>
        <a:bodyPr/>
        <a:lstStyle/>
        <a:p>
          <a:endParaRPr lang="cs-CZ" sz="1000"/>
        </a:p>
      </dgm:t>
    </dgm:pt>
    <dgm:pt modelId="{63658510-6690-474C-9BEA-C0CB70AC5D9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8E104662-1289-41F3-8AF8-278BCFCD5497}" type="parTrans" cxnId="{6F2EE90C-07D8-4BFA-824F-78ADC1E2F28A}">
      <dgm:prSet/>
      <dgm:spPr/>
      <dgm:t>
        <a:bodyPr/>
        <a:lstStyle/>
        <a:p>
          <a:endParaRPr lang="cs-CZ" sz="1000"/>
        </a:p>
      </dgm:t>
    </dgm:pt>
    <dgm:pt modelId="{98CC8167-D530-47D5-A124-9047C73E7AB3}" type="sibTrans" cxnId="{6F2EE90C-07D8-4BFA-824F-78ADC1E2F28A}">
      <dgm:prSet/>
      <dgm:spPr/>
      <dgm:t>
        <a:bodyPr/>
        <a:lstStyle/>
        <a:p>
          <a:endParaRPr lang="cs-CZ" sz="1000"/>
        </a:p>
      </dgm:t>
    </dgm:pt>
    <dgm:pt modelId="{F09FE381-3A55-4093-95FE-1A440A07428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3CC4198B-18F8-4055-88B8-11242D8E8DD8}" type="parTrans" cxnId="{067486D0-E214-40AF-B273-87DA82318E86}">
      <dgm:prSet/>
      <dgm:spPr/>
      <dgm:t>
        <a:bodyPr/>
        <a:lstStyle/>
        <a:p>
          <a:endParaRPr lang="cs-CZ" sz="1000"/>
        </a:p>
      </dgm:t>
    </dgm:pt>
    <dgm:pt modelId="{5CC5174D-51E2-4407-84CE-79517566028B}" type="sibTrans" cxnId="{067486D0-E214-40AF-B273-87DA82318E86}">
      <dgm:prSet/>
      <dgm:spPr/>
      <dgm:t>
        <a:bodyPr/>
        <a:lstStyle/>
        <a:p>
          <a:endParaRPr lang="cs-CZ" sz="1000"/>
        </a:p>
      </dgm:t>
    </dgm:pt>
    <dgm:pt modelId="{FA80A574-5C60-433F-9F6E-9EA40D918F82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03461017-3D0B-411E-AA1F-246FD0070EDE}" type="parTrans" cxnId="{1A63E7A6-6CF0-443D-9F88-5AD09B6E4F22}">
      <dgm:prSet/>
      <dgm:spPr/>
      <dgm:t>
        <a:bodyPr/>
        <a:lstStyle/>
        <a:p>
          <a:endParaRPr lang="cs-CZ" sz="1000"/>
        </a:p>
      </dgm:t>
    </dgm:pt>
    <dgm:pt modelId="{A4052A58-4E28-427A-A8E0-20E2F4F599E2}" type="sibTrans" cxnId="{1A63E7A6-6CF0-443D-9F88-5AD09B6E4F22}">
      <dgm:prSet/>
      <dgm:spPr/>
      <dgm:t>
        <a:bodyPr/>
        <a:lstStyle/>
        <a:p>
          <a:endParaRPr lang="cs-CZ" sz="1000"/>
        </a:p>
      </dgm:t>
    </dgm:pt>
    <dgm:pt modelId="{60E98949-0EC3-4E5E-BFC2-D793561AEDB0}">
      <dgm:prSet phldrT="[Text]"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cs-CZ" sz="1000" dirty="0">
            <a:solidFill>
              <a:schemeClr val="accent6">
                <a:lumMod val="50000"/>
              </a:schemeClr>
            </a:solidFill>
          </a:endParaRPr>
        </a:p>
      </dgm:t>
    </dgm:pt>
    <dgm:pt modelId="{D24FDDA2-E891-4A72-99AD-126B5C440399}" type="parTrans" cxnId="{718A3C7A-865D-4407-BC19-EB9B18CB6BE2}">
      <dgm:prSet/>
      <dgm:spPr/>
      <dgm:t>
        <a:bodyPr/>
        <a:lstStyle/>
        <a:p>
          <a:endParaRPr lang="cs-CZ" sz="1000"/>
        </a:p>
      </dgm:t>
    </dgm:pt>
    <dgm:pt modelId="{23298DB0-5CB6-459F-A8C2-2788A2CAECB9}" type="sibTrans" cxnId="{718A3C7A-865D-4407-BC19-EB9B18CB6BE2}">
      <dgm:prSet/>
      <dgm:spPr/>
      <dgm:t>
        <a:bodyPr/>
        <a:lstStyle/>
        <a:p>
          <a:endParaRPr lang="cs-CZ" sz="1000"/>
        </a:p>
      </dgm:t>
    </dgm:pt>
    <dgm:pt modelId="{E47BE0CF-6748-4793-B6E3-3B4834962095}" type="pres">
      <dgm:prSet presAssocID="{27D31719-FDCA-49F0-BF3A-199D7FCE88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F60BBB1-DA6E-4A19-8FF8-0CF5A64CBE83}" type="pres">
      <dgm:prSet presAssocID="{0892BA9B-B77B-48F8-ADC6-A01C155D635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7229A8-5120-4BAC-A26A-086000F12C56}" type="pres">
      <dgm:prSet presAssocID="{4EAC7D2C-1FF5-4C01-BEB4-EEE1E018B591}" presName="sibTrans" presStyleCnt="0"/>
      <dgm:spPr/>
    </dgm:pt>
    <dgm:pt modelId="{98758C73-E3B7-4478-B476-5344F69CCB5D}" type="pres">
      <dgm:prSet presAssocID="{462113B9-4C21-4DD1-970D-C3A8A1B8E11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D52989-12B8-49F4-9D21-02FA9707927A}" type="pres">
      <dgm:prSet presAssocID="{9633A479-E78F-45E4-9F1E-7784475EB6AC}" presName="sibTrans" presStyleCnt="0"/>
      <dgm:spPr/>
    </dgm:pt>
    <dgm:pt modelId="{11E055D8-C04A-415A-A05C-001BB8F8A60C}" type="pres">
      <dgm:prSet presAssocID="{63658510-6690-474C-9BEA-C0CB70AC5D9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3483A2-2C19-480B-96A7-0A591609F2A8}" type="pres">
      <dgm:prSet presAssocID="{98CC8167-D530-47D5-A124-9047C73E7AB3}" presName="sibTrans" presStyleCnt="0"/>
      <dgm:spPr/>
    </dgm:pt>
    <dgm:pt modelId="{EF0A0279-5198-4CEB-9D6E-AA56E461313A}" type="pres">
      <dgm:prSet presAssocID="{F09FE381-3A55-4093-95FE-1A440A07428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09CE4B-B30D-4884-B433-EDB6D607ABF6}" type="pres">
      <dgm:prSet presAssocID="{5CC5174D-51E2-4407-84CE-79517566028B}" presName="sibTrans" presStyleCnt="0"/>
      <dgm:spPr/>
    </dgm:pt>
    <dgm:pt modelId="{58DA2175-CD54-4A9F-8567-4356C16C61BB}" type="pres">
      <dgm:prSet presAssocID="{60E98949-0EC3-4E5E-BFC2-D793561AEDB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77C316-E065-4275-BA81-D4C27DA77BA4}" type="pres">
      <dgm:prSet presAssocID="{23298DB0-5CB6-459F-A8C2-2788A2CAECB9}" presName="sibTrans" presStyleCnt="0"/>
      <dgm:spPr/>
    </dgm:pt>
    <dgm:pt modelId="{8BD697A2-DF0F-4A93-B1E8-3D6BEAF061C0}" type="pres">
      <dgm:prSet presAssocID="{FA80A574-5C60-433F-9F6E-9EA40D918F8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F2EE90C-07D8-4BFA-824F-78ADC1E2F28A}" srcId="{27D31719-FDCA-49F0-BF3A-199D7FCE88B1}" destId="{63658510-6690-474C-9BEA-C0CB70AC5D90}" srcOrd="2" destOrd="0" parTransId="{8E104662-1289-41F3-8AF8-278BCFCD5497}" sibTransId="{98CC8167-D530-47D5-A124-9047C73E7AB3}"/>
    <dgm:cxn modelId="{41003E87-175E-49FA-BF18-14F3ACED04F6}" type="presOf" srcId="{0892BA9B-B77B-48F8-ADC6-A01C155D6353}" destId="{9F60BBB1-DA6E-4A19-8FF8-0CF5A64CBE83}" srcOrd="0" destOrd="0" presId="urn:microsoft.com/office/officeart/2005/8/layout/default"/>
    <dgm:cxn modelId="{50333C30-4E0C-4F54-BFAD-2440796CCDB3}" type="presOf" srcId="{27D31719-FDCA-49F0-BF3A-199D7FCE88B1}" destId="{E47BE0CF-6748-4793-B6E3-3B4834962095}" srcOrd="0" destOrd="0" presId="urn:microsoft.com/office/officeart/2005/8/layout/default"/>
    <dgm:cxn modelId="{5D0A87A7-7770-4F3A-A192-84BB7574641E}" type="presOf" srcId="{FA80A574-5C60-433F-9F6E-9EA40D918F82}" destId="{8BD697A2-DF0F-4A93-B1E8-3D6BEAF061C0}" srcOrd="0" destOrd="0" presId="urn:microsoft.com/office/officeart/2005/8/layout/default"/>
    <dgm:cxn modelId="{067486D0-E214-40AF-B273-87DA82318E86}" srcId="{27D31719-FDCA-49F0-BF3A-199D7FCE88B1}" destId="{F09FE381-3A55-4093-95FE-1A440A074283}" srcOrd="3" destOrd="0" parTransId="{3CC4198B-18F8-4055-88B8-11242D8E8DD8}" sibTransId="{5CC5174D-51E2-4407-84CE-79517566028B}"/>
    <dgm:cxn modelId="{6748F9E7-676E-46B3-BD46-00D615363C85}" type="presOf" srcId="{462113B9-4C21-4DD1-970D-C3A8A1B8E111}" destId="{98758C73-E3B7-4478-B476-5344F69CCB5D}" srcOrd="0" destOrd="0" presId="urn:microsoft.com/office/officeart/2005/8/layout/default"/>
    <dgm:cxn modelId="{1A63E7A6-6CF0-443D-9F88-5AD09B6E4F22}" srcId="{27D31719-FDCA-49F0-BF3A-199D7FCE88B1}" destId="{FA80A574-5C60-433F-9F6E-9EA40D918F82}" srcOrd="5" destOrd="0" parTransId="{03461017-3D0B-411E-AA1F-246FD0070EDE}" sibTransId="{A4052A58-4E28-427A-A8E0-20E2F4F599E2}"/>
    <dgm:cxn modelId="{BAC32E32-B2EF-4EFB-9B73-78ADAC285CAD}" type="presOf" srcId="{63658510-6690-474C-9BEA-C0CB70AC5D90}" destId="{11E055D8-C04A-415A-A05C-001BB8F8A60C}" srcOrd="0" destOrd="0" presId="urn:microsoft.com/office/officeart/2005/8/layout/default"/>
    <dgm:cxn modelId="{268567E0-D146-4332-8022-EE7F5E69CA54}" srcId="{27D31719-FDCA-49F0-BF3A-199D7FCE88B1}" destId="{462113B9-4C21-4DD1-970D-C3A8A1B8E111}" srcOrd="1" destOrd="0" parTransId="{BC6512AC-7990-43B1-90A7-C46C94E1712E}" sibTransId="{9633A479-E78F-45E4-9F1E-7784475EB6AC}"/>
    <dgm:cxn modelId="{F61DA642-C792-4A88-B2C2-507899054F50}" type="presOf" srcId="{F09FE381-3A55-4093-95FE-1A440A074283}" destId="{EF0A0279-5198-4CEB-9D6E-AA56E461313A}" srcOrd="0" destOrd="0" presId="urn:microsoft.com/office/officeart/2005/8/layout/default"/>
    <dgm:cxn modelId="{718A3C7A-865D-4407-BC19-EB9B18CB6BE2}" srcId="{27D31719-FDCA-49F0-BF3A-199D7FCE88B1}" destId="{60E98949-0EC3-4E5E-BFC2-D793561AEDB0}" srcOrd="4" destOrd="0" parTransId="{D24FDDA2-E891-4A72-99AD-126B5C440399}" sibTransId="{23298DB0-5CB6-459F-A8C2-2788A2CAECB9}"/>
    <dgm:cxn modelId="{1ECC120D-FDDA-42F8-A9FA-95BCC9DF542C}" type="presOf" srcId="{60E98949-0EC3-4E5E-BFC2-D793561AEDB0}" destId="{58DA2175-CD54-4A9F-8567-4356C16C61BB}" srcOrd="0" destOrd="0" presId="urn:microsoft.com/office/officeart/2005/8/layout/default"/>
    <dgm:cxn modelId="{4F4CC851-4CFD-408E-A9E1-2823FB9F3413}" srcId="{27D31719-FDCA-49F0-BF3A-199D7FCE88B1}" destId="{0892BA9B-B77B-48F8-ADC6-A01C155D6353}" srcOrd="0" destOrd="0" parTransId="{6B9F32E7-C6F8-4F75-BC9D-DF7CB1E6B8EA}" sibTransId="{4EAC7D2C-1FF5-4C01-BEB4-EEE1E018B591}"/>
    <dgm:cxn modelId="{BF10E361-400B-4456-99AA-BCB9C56F9BBA}" type="presParOf" srcId="{E47BE0CF-6748-4793-B6E3-3B4834962095}" destId="{9F60BBB1-DA6E-4A19-8FF8-0CF5A64CBE83}" srcOrd="0" destOrd="0" presId="urn:microsoft.com/office/officeart/2005/8/layout/default"/>
    <dgm:cxn modelId="{4227D425-7671-4F1E-88EC-E97D9AB99A59}" type="presParOf" srcId="{E47BE0CF-6748-4793-B6E3-3B4834962095}" destId="{AA7229A8-5120-4BAC-A26A-086000F12C56}" srcOrd="1" destOrd="0" presId="urn:microsoft.com/office/officeart/2005/8/layout/default"/>
    <dgm:cxn modelId="{5C2BB142-D79E-4755-AA28-36EF4E290925}" type="presParOf" srcId="{E47BE0CF-6748-4793-B6E3-3B4834962095}" destId="{98758C73-E3B7-4478-B476-5344F69CCB5D}" srcOrd="2" destOrd="0" presId="urn:microsoft.com/office/officeart/2005/8/layout/default"/>
    <dgm:cxn modelId="{B240E170-A5EA-4CC7-BE5A-C0906554A9F1}" type="presParOf" srcId="{E47BE0CF-6748-4793-B6E3-3B4834962095}" destId="{BDD52989-12B8-49F4-9D21-02FA9707927A}" srcOrd="3" destOrd="0" presId="urn:microsoft.com/office/officeart/2005/8/layout/default"/>
    <dgm:cxn modelId="{ECBE2322-CD9B-4CD8-9B36-DBF43939BDE1}" type="presParOf" srcId="{E47BE0CF-6748-4793-B6E3-3B4834962095}" destId="{11E055D8-C04A-415A-A05C-001BB8F8A60C}" srcOrd="4" destOrd="0" presId="urn:microsoft.com/office/officeart/2005/8/layout/default"/>
    <dgm:cxn modelId="{3F2FCA30-965D-4F4C-986B-D30DFBAB1FFC}" type="presParOf" srcId="{E47BE0CF-6748-4793-B6E3-3B4834962095}" destId="{493483A2-2C19-480B-96A7-0A591609F2A8}" srcOrd="5" destOrd="0" presId="urn:microsoft.com/office/officeart/2005/8/layout/default"/>
    <dgm:cxn modelId="{0182D9A4-9376-48BE-A1BA-9A085EA8FAF6}" type="presParOf" srcId="{E47BE0CF-6748-4793-B6E3-3B4834962095}" destId="{EF0A0279-5198-4CEB-9D6E-AA56E461313A}" srcOrd="6" destOrd="0" presId="urn:microsoft.com/office/officeart/2005/8/layout/default"/>
    <dgm:cxn modelId="{02A6BF7E-08D5-4280-B018-3381F876F818}" type="presParOf" srcId="{E47BE0CF-6748-4793-B6E3-3B4834962095}" destId="{C509CE4B-B30D-4884-B433-EDB6D607ABF6}" srcOrd="7" destOrd="0" presId="urn:microsoft.com/office/officeart/2005/8/layout/default"/>
    <dgm:cxn modelId="{CE1241D1-F2D5-410D-A450-8DBCA2E7156A}" type="presParOf" srcId="{E47BE0CF-6748-4793-B6E3-3B4834962095}" destId="{58DA2175-CD54-4A9F-8567-4356C16C61BB}" srcOrd="8" destOrd="0" presId="urn:microsoft.com/office/officeart/2005/8/layout/default"/>
    <dgm:cxn modelId="{2C47AFA1-795A-49B7-8AE8-D858F1DAE293}" type="presParOf" srcId="{E47BE0CF-6748-4793-B6E3-3B4834962095}" destId="{9877C316-E065-4275-BA81-D4C27DA77BA4}" srcOrd="9" destOrd="0" presId="urn:microsoft.com/office/officeart/2005/8/layout/default"/>
    <dgm:cxn modelId="{40CC6DF3-03F8-4793-989C-9E7189E9CBC8}" type="presParOf" srcId="{E47BE0CF-6748-4793-B6E3-3B4834962095}" destId="{8BD697A2-DF0F-4A93-B1E8-3D6BEAF061C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7D31719-FDCA-49F0-BF3A-199D7FCE88B1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0892BA9B-B77B-48F8-ADC6-A01C155D635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6B9F32E7-C6F8-4F75-BC9D-DF7CB1E6B8EA}" type="parTrans" cxnId="{4F4CC851-4CFD-408E-A9E1-2823FB9F3413}">
      <dgm:prSet/>
      <dgm:spPr/>
      <dgm:t>
        <a:bodyPr/>
        <a:lstStyle/>
        <a:p>
          <a:endParaRPr lang="cs-CZ" sz="1000"/>
        </a:p>
      </dgm:t>
    </dgm:pt>
    <dgm:pt modelId="{4EAC7D2C-1FF5-4C01-BEB4-EEE1E018B591}" type="sibTrans" cxnId="{4F4CC851-4CFD-408E-A9E1-2823FB9F3413}">
      <dgm:prSet/>
      <dgm:spPr/>
      <dgm:t>
        <a:bodyPr/>
        <a:lstStyle/>
        <a:p>
          <a:endParaRPr lang="cs-CZ" sz="1000"/>
        </a:p>
      </dgm:t>
    </dgm:pt>
    <dgm:pt modelId="{462113B9-4C21-4DD1-970D-C3A8A1B8E11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BC6512AC-7990-43B1-90A7-C46C94E1712E}" type="parTrans" cxnId="{268567E0-D146-4332-8022-EE7F5E69CA54}">
      <dgm:prSet/>
      <dgm:spPr/>
      <dgm:t>
        <a:bodyPr/>
        <a:lstStyle/>
        <a:p>
          <a:endParaRPr lang="cs-CZ" sz="1000"/>
        </a:p>
      </dgm:t>
    </dgm:pt>
    <dgm:pt modelId="{9633A479-E78F-45E4-9F1E-7784475EB6AC}" type="sibTrans" cxnId="{268567E0-D146-4332-8022-EE7F5E69CA54}">
      <dgm:prSet/>
      <dgm:spPr/>
      <dgm:t>
        <a:bodyPr/>
        <a:lstStyle/>
        <a:p>
          <a:endParaRPr lang="cs-CZ" sz="1000"/>
        </a:p>
      </dgm:t>
    </dgm:pt>
    <dgm:pt modelId="{63658510-6690-474C-9BEA-C0CB70AC5D9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8E104662-1289-41F3-8AF8-278BCFCD5497}" type="parTrans" cxnId="{6F2EE90C-07D8-4BFA-824F-78ADC1E2F28A}">
      <dgm:prSet/>
      <dgm:spPr/>
      <dgm:t>
        <a:bodyPr/>
        <a:lstStyle/>
        <a:p>
          <a:endParaRPr lang="cs-CZ" sz="1000"/>
        </a:p>
      </dgm:t>
    </dgm:pt>
    <dgm:pt modelId="{98CC8167-D530-47D5-A124-9047C73E7AB3}" type="sibTrans" cxnId="{6F2EE90C-07D8-4BFA-824F-78ADC1E2F28A}">
      <dgm:prSet/>
      <dgm:spPr/>
      <dgm:t>
        <a:bodyPr/>
        <a:lstStyle/>
        <a:p>
          <a:endParaRPr lang="cs-CZ" sz="1000"/>
        </a:p>
      </dgm:t>
    </dgm:pt>
    <dgm:pt modelId="{F09FE381-3A55-4093-95FE-1A440A07428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3CC4198B-18F8-4055-88B8-11242D8E8DD8}" type="parTrans" cxnId="{067486D0-E214-40AF-B273-87DA82318E86}">
      <dgm:prSet/>
      <dgm:spPr/>
      <dgm:t>
        <a:bodyPr/>
        <a:lstStyle/>
        <a:p>
          <a:endParaRPr lang="cs-CZ" sz="1000"/>
        </a:p>
      </dgm:t>
    </dgm:pt>
    <dgm:pt modelId="{5CC5174D-51E2-4407-84CE-79517566028B}" type="sibTrans" cxnId="{067486D0-E214-40AF-B273-87DA82318E86}">
      <dgm:prSet/>
      <dgm:spPr/>
      <dgm:t>
        <a:bodyPr/>
        <a:lstStyle/>
        <a:p>
          <a:endParaRPr lang="cs-CZ" sz="1000"/>
        </a:p>
      </dgm:t>
    </dgm:pt>
    <dgm:pt modelId="{FA80A574-5C60-433F-9F6E-9EA40D918F82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cs-CZ" sz="1000" dirty="0"/>
        </a:p>
      </dgm:t>
    </dgm:pt>
    <dgm:pt modelId="{03461017-3D0B-411E-AA1F-246FD0070EDE}" type="parTrans" cxnId="{1A63E7A6-6CF0-443D-9F88-5AD09B6E4F22}">
      <dgm:prSet/>
      <dgm:spPr/>
      <dgm:t>
        <a:bodyPr/>
        <a:lstStyle/>
        <a:p>
          <a:endParaRPr lang="cs-CZ" sz="1000"/>
        </a:p>
      </dgm:t>
    </dgm:pt>
    <dgm:pt modelId="{A4052A58-4E28-427A-A8E0-20E2F4F599E2}" type="sibTrans" cxnId="{1A63E7A6-6CF0-443D-9F88-5AD09B6E4F22}">
      <dgm:prSet/>
      <dgm:spPr/>
      <dgm:t>
        <a:bodyPr/>
        <a:lstStyle/>
        <a:p>
          <a:endParaRPr lang="cs-CZ" sz="1000"/>
        </a:p>
      </dgm:t>
    </dgm:pt>
    <dgm:pt modelId="{60E98949-0EC3-4E5E-BFC2-D793561AEDB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D24FDDA2-E891-4A72-99AD-126B5C440399}" type="parTrans" cxnId="{718A3C7A-865D-4407-BC19-EB9B18CB6BE2}">
      <dgm:prSet/>
      <dgm:spPr/>
      <dgm:t>
        <a:bodyPr/>
        <a:lstStyle/>
        <a:p>
          <a:endParaRPr lang="cs-CZ" sz="1000"/>
        </a:p>
      </dgm:t>
    </dgm:pt>
    <dgm:pt modelId="{23298DB0-5CB6-459F-A8C2-2788A2CAECB9}" type="sibTrans" cxnId="{718A3C7A-865D-4407-BC19-EB9B18CB6BE2}">
      <dgm:prSet/>
      <dgm:spPr/>
      <dgm:t>
        <a:bodyPr/>
        <a:lstStyle/>
        <a:p>
          <a:endParaRPr lang="cs-CZ" sz="1000"/>
        </a:p>
      </dgm:t>
    </dgm:pt>
    <dgm:pt modelId="{E47BE0CF-6748-4793-B6E3-3B4834962095}" type="pres">
      <dgm:prSet presAssocID="{27D31719-FDCA-49F0-BF3A-199D7FCE88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F60BBB1-DA6E-4A19-8FF8-0CF5A64CBE83}" type="pres">
      <dgm:prSet presAssocID="{0892BA9B-B77B-48F8-ADC6-A01C155D635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7229A8-5120-4BAC-A26A-086000F12C56}" type="pres">
      <dgm:prSet presAssocID="{4EAC7D2C-1FF5-4C01-BEB4-EEE1E018B591}" presName="sibTrans" presStyleCnt="0"/>
      <dgm:spPr/>
    </dgm:pt>
    <dgm:pt modelId="{98758C73-E3B7-4478-B476-5344F69CCB5D}" type="pres">
      <dgm:prSet presAssocID="{462113B9-4C21-4DD1-970D-C3A8A1B8E11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D52989-12B8-49F4-9D21-02FA9707927A}" type="pres">
      <dgm:prSet presAssocID="{9633A479-E78F-45E4-9F1E-7784475EB6AC}" presName="sibTrans" presStyleCnt="0"/>
      <dgm:spPr/>
    </dgm:pt>
    <dgm:pt modelId="{11E055D8-C04A-415A-A05C-001BB8F8A60C}" type="pres">
      <dgm:prSet presAssocID="{63658510-6690-474C-9BEA-C0CB70AC5D9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3483A2-2C19-480B-96A7-0A591609F2A8}" type="pres">
      <dgm:prSet presAssocID="{98CC8167-D530-47D5-A124-9047C73E7AB3}" presName="sibTrans" presStyleCnt="0"/>
      <dgm:spPr/>
    </dgm:pt>
    <dgm:pt modelId="{EF0A0279-5198-4CEB-9D6E-AA56E461313A}" type="pres">
      <dgm:prSet presAssocID="{F09FE381-3A55-4093-95FE-1A440A07428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09CE4B-B30D-4884-B433-EDB6D607ABF6}" type="pres">
      <dgm:prSet presAssocID="{5CC5174D-51E2-4407-84CE-79517566028B}" presName="sibTrans" presStyleCnt="0"/>
      <dgm:spPr/>
    </dgm:pt>
    <dgm:pt modelId="{58DA2175-CD54-4A9F-8567-4356C16C61BB}" type="pres">
      <dgm:prSet presAssocID="{60E98949-0EC3-4E5E-BFC2-D793561AEDB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77C316-E065-4275-BA81-D4C27DA77BA4}" type="pres">
      <dgm:prSet presAssocID="{23298DB0-5CB6-459F-A8C2-2788A2CAECB9}" presName="sibTrans" presStyleCnt="0"/>
      <dgm:spPr/>
    </dgm:pt>
    <dgm:pt modelId="{8BD697A2-DF0F-4A93-B1E8-3D6BEAF061C0}" type="pres">
      <dgm:prSet presAssocID="{FA80A574-5C60-433F-9F6E-9EA40D918F8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F2EE90C-07D8-4BFA-824F-78ADC1E2F28A}" srcId="{27D31719-FDCA-49F0-BF3A-199D7FCE88B1}" destId="{63658510-6690-474C-9BEA-C0CB70AC5D90}" srcOrd="2" destOrd="0" parTransId="{8E104662-1289-41F3-8AF8-278BCFCD5497}" sibTransId="{98CC8167-D530-47D5-A124-9047C73E7AB3}"/>
    <dgm:cxn modelId="{41003E87-175E-49FA-BF18-14F3ACED04F6}" type="presOf" srcId="{0892BA9B-B77B-48F8-ADC6-A01C155D6353}" destId="{9F60BBB1-DA6E-4A19-8FF8-0CF5A64CBE83}" srcOrd="0" destOrd="0" presId="urn:microsoft.com/office/officeart/2005/8/layout/default"/>
    <dgm:cxn modelId="{50333C30-4E0C-4F54-BFAD-2440796CCDB3}" type="presOf" srcId="{27D31719-FDCA-49F0-BF3A-199D7FCE88B1}" destId="{E47BE0CF-6748-4793-B6E3-3B4834962095}" srcOrd="0" destOrd="0" presId="urn:microsoft.com/office/officeart/2005/8/layout/default"/>
    <dgm:cxn modelId="{5D0A87A7-7770-4F3A-A192-84BB7574641E}" type="presOf" srcId="{FA80A574-5C60-433F-9F6E-9EA40D918F82}" destId="{8BD697A2-DF0F-4A93-B1E8-3D6BEAF061C0}" srcOrd="0" destOrd="0" presId="urn:microsoft.com/office/officeart/2005/8/layout/default"/>
    <dgm:cxn modelId="{067486D0-E214-40AF-B273-87DA82318E86}" srcId="{27D31719-FDCA-49F0-BF3A-199D7FCE88B1}" destId="{F09FE381-3A55-4093-95FE-1A440A074283}" srcOrd="3" destOrd="0" parTransId="{3CC4198B-18F8-4055-88B8-11242D8E8DD8}" sibTransId="{5CC5174D-51E2-4407-84CE-79517566028B}"/>
    <dgm:cxn modelId="{6748F9E7-676E-46B3-BD46-00D615363C85}" type="presOf" srcId="{462113B9-4C21-4DD1-970D-C3A8A1B8E111}" destId="{98758C73-E3B7-4478-B476-5344F69CCB5D}" srcOrd="0" destOrd="0" presId="urn:microsoft.com/office/officeart/2005/8/layout/default"/>
    <dgm:cxn modelId="{1A63E7A6-6CF0-443D-9F88-5AD09B6E4F22}" srcId="{27D31719-FDCA-49F0-BF3A-199D7FCE88B1}" destId="{FA80A574-5C60-433F-9F6E-9EA40D918F82}" srcOrd="5" destOrd="0" parTransId="{03461017-3D0B-411E-AA1F-246FD0070EDE}" sibTransId="{A4052A58-4E28-427A-A8E0-20E2F4F599E2}"/>
    <dgm:cxn modelId="{BAC32E32-B2EF-4EFB-9B73-78ADAC285CAD}" type="presOf" srcId="{63658510-6690-474C-9BEA-C0CB70AC5D90}" destId="{11E055D8-C04A-415A-A05C-001BB8F8A60C}" srcOrd="0" destOrd="0" presId="urn:microsoft.com/office/officeart/2005/8/layout/default"/>
    <dgm:cxn modelId="{268567E0-D146-4332-8022-EE7F5E69CA54}" srcId="{27D31719-FDCA-49F0-BF3A-199D7FCE88B1}" destId="{462113B9-4C21-4DD1-970D-C3A8A1B8E111}" srcOrd="1" destOrd="0" parTransId="{BC6512AC-7990-43B1-90A7-C46C94E1712E}" sibTransId="{9633A479-E78F-45E4-9F1E-7784475EB6AC}"/>
    <dgm:cxn modelId="{F61DA642-C792-4A88-B2C2-507899054F50}" type="presOf" srcId="{F09FE381-3A55-4093-95FE-1A440A074283}" destId="{EF0A0279-5198-4CEB-9D6E-AA56E461313A}" srcOrd="0" destOrd="0" presId="urn:microsoft.com/office/officeart/2005/8/layout/default"/>
    <dgm:cxn modelId="{718A3C7A-865D-4407-BC19-EB9B18CB6BE2}" srcId="{27D31719-FDCA-49F0-BF3A-199D7FCE88B1}" destId="{60E98949-0EC3-4E5E-BFC2-D793561AEDB0}" srcOrd="4" destOrd="0" parTransId="{D24FDDA2-E891-4A72-99AD-126B5C440399}" sibTransId="{23298DB0-5CB6-459F-A8C2-2788A2CAECB9}"/>
    <dgm:cxn modelId="{1ECC120D-FDDA-42F8-A9FA-95BCC9DF542C}" type="presOf" srcId="{60E98949-0EC3-4E5E-BFC2-D793561AEDB0}" destId="{58DA2175-CD54-4A9F-8567-4356C16C61BB}" srcOrd="0" destOrd="0" presId="urn:microsoft.com/office/officeart/2005/8/layout/default"/>
    <dgm:cxn modelId="{4F4CC851-4CFD-408E-A9E1-2823FB9F3413}" srcId="{27D31719-FDCA-49F0-BF3A-199D7FCE88B1}" destId="{0892BA9B-B77B-48F8-ADC6-A01C155D6353}" srcOrd="0" destOrd="0" parTransId="{6B9F32E7-C6F8-4F75-BC9D-DF7CB1E6B8EA}" sibTransId="{4EAC7D2C-1FF5-4C01-BEB4-EEE1E018B591}"/>
    <dgm:cxn modelId="{BF10E361-400B-4456-99AA-BCB9C56F9BBA}" type="presParOf" srcId="{E47BE0CF-6748-4793-B6E3-3B4834962095}" destId="{9F60BBB1-DA6E-4A19-8FF8-0CF5A64CBE83}" srcOrd="0" destOrd="0" presId="urn:microsoft.com/office/officeart/2005/8/layout/default"/>
    <dgm:cxn modelId="{4227D425-7671-4F1E-88EC-E97D9AB99A59}" type="presParOf" srcId="{E47BE0CF-6748-4793-B6E3-3B4834962095}" destId="{AA7229A8-5120-4BAC-A26A-086000F12C56}" srcOrd="1" destOrd="0" presId="urn:microsoft.com/office/officeart/2005/8/layout/default"/>
    <dgm:cxn modelId="{5C2BB142-D79E-4755-AA28-36EF4E290925}" type="presParOf" srcId="{E47BE0CF-6748-4793-B6E3-3B4834962095}" destId="{98758C73-E3B7-4478-B476-5344F69CCB5D}" srcOrd="2" destOrd="0" presId="urn:microsoft.com/office/officeart/2005/8/layout/default"/>
    <dgm:cxn modelId="{B240E170-A5EA-4CC7-BE5A-C0906554A9F1}" type="presParOf" srcId="{E47BE0CF-6748-4793-B6E3-3B4834962095}" destId="{BDD52989-12B8-49F4-9D21-02FA9707927A}" srcOrd="3" destOrd="0" presId="urn:microsoft.com/office/officeart/2005/8/layout/default"/>
    <dgm:cxn modelId="{ECBE2322-CD9B-4CD8-9B36-DBF43939BDE1}" type="presParOf" srcId="{E47BE0CF-6748-4793-B6E3-3B4834962095}" destId="{11E055D8-C04A-415A-A05C-001BB8F8A60C}" srcOrd="4" destOrd="0" presId="urn:microsoft.com/office/officeart/2005/8/layout/default"/>
    <dgm:cxn modelId="{3F2FCA30-965D-4F4C-986B-D30DFBAB1FFC}" type="presParOf" srcId="{E47BE0CF-6748-4793-B6E3-3B4834962095}" destId="{493483A2-2C19-480B-96A7-0A591609F2A8}" srcOrd="5" destOrd="0" presId="urn:microsoft.com/office/officeart/2005/8/layout/default"/>
    <dgm:cxn modelId="{0182D9A4-9376-48BE-A1BA-9A085EA8FAF6}" type="presParOf" srcId="{E47BE0CF-6748-4793-B6E3-3B4834962095}" destId="{EF0A0279-5198-4CEB-9D6E-AA56E461313A}" srcOrd="6" destOrd="0" presId="urn:microsoft.com/office/officeart/2005/8/layout/default"/>
    <dgm:cxn modelId="{02A6BF7E-08D5-4280-B018-3381F876F818}" type="presParOf" srcId="{E47BE0CF-6748-4793-B6E3-3B4834962095}" destId="{C509CE4B-B30D-4884-B433-EDB6D607ABF6}" srcOrd="7" destOrd="0" presId="urn:microsoft.com/office/officeart/2005/8/layout/default"/>
    <dgm:cxn modelId="{CE1241D1-F2D5-410D-A450-8DBCA2E7156A}" type="presParOf" srcId="{E47BE0CF-6748-4793-B6E3-3B4834962095}" destId="{58DA2175-CD54-4A9F-8567-4356C16C61BB}" srcOrd="8" destOrd="0" presId="urn:microsoft.com/office/officeart/2005/8/layout/default"/>
    <dgm:cxn modelId="{2C47AFA1-795A-49B7-8AE8-D858F1DAE293}" type="presParOf" srcId="{E47BE0CF-6748-4793-B6E3-3B4834962095}" destId="{9877C316-E065-4275-BA81-D4C27DA77BA4}" srcOrd="9" destOrd="0" presId="urn:microsoft.com/office/officeart/2005/8/layout/default"/>
    <dgm:cxn modelId="{40CC6DF3-03F8-4793-989C-9E7189E9CBC8}" type="presParOf" srcId="{E47BE0CF-6748-4793-B6E3-3B4834962095}" destId="{8BD697A2-DF0F-4A93-B1E8-3D6BEAF061C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7D31719-FDCA-49F0-BF3A-199D7FCE88B1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0892BA9B-B77B-48F8-ADC6-A01C155D635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6B9F32E7-C6F8-4F75-BC9D-DF7CB1E6B8EA}" type="parTrans" cxnId="{4F4CC851-4CFD-408E-A9E1-2823FB9F3413}">
      <dgm:prSet/>
      <dgm:spPr/>
      <dgm:t>
        <a:bodyPr/>
        <a:lstStyle/>
        <a:p>
          <a:endParaRPr lang="cs-CZ" sz="1000"/>
        </a:p>
      </dgm:t>
    </dgm:pt>
    <dgm:pt modelId="{4EAC7D2C-1FF5-4C01-BEB4-EEE1E018B591}" type="sibTrans" cxnId="{4F4CC851-4CFD-408E-A9E1-2823FB9F3413}">
      <dgm:prSet/>
      <dgm:spPr/>
      <dgm:t>
        <a:bodyPr/>
        <a:lstStyle/>
        <a:p>
          <a:endParaRPr lang="cs-CZ" sz="1000"/>
        </a:p>
      </dgm:t>
    </dgm:pt>
    <dgm:pt modelId="{462113B9-4C21-4DD1-970D-C3A8A1B8E11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BC6512AC-7990-43B1-90A7-C46C94E1712E}" type="parTrans" cxnId="{268567E0-D146-4332-8022-EE7F5E69CA54}">
      <dgm:prSet/>
      <dgm:spPr/>
      <dgm:t>
        <a:bodyPr/>
        <a:lstStyle/>
        <a:p>
          <a:endParaRPr lang="cs-CZ" sz="1000"/>
        </a:p>
      </dgm:t>
    </dgm:pt>
    <dgm:pt modelId="{9633A479-E78F-45E4-9F1E-7784475EB6AC}" type="sibTrans" cxnId="{268567E0-D146-4332-8022-EE7F5E69CA54}">
      <dgm:prSet/>
      <dgm:spPr/>
      <dgm:t>
        <a:bodyPr/>
        <a:lstStyle/>
        <a:p>
          <a:endParaRPr lang="cs-CZ" sz="1000"/>
        </a:p>
      </dgm:t>
    </dgm:pt>
    <dgm:pt modelId="{63658510-6690-474C-9BEA-C0CB70AC5D9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8E104662-1289-41F3-8AF8-278BCFCD5497}" type="parTrans" cxnId="{6F2EE90C-07D8-4BFA-824F-78ADC1E2F28A}">
      <dgm:prSet/>
      <dgm:spPr/>
      <dgm:t>
        <a:bodyPr/>
        <a:lstStyle/>
        <a:p>
          <a:endParaRPr lang="cs-CZ" sz="1000"/>
        </a:p>
      </dgm:t>
    </dgm:pt>
    <dgm:pt modelId="{98CC8167-D530-47D5-A124-9047C73E7AB3}" type="sibTrans" cxnId="{6F2EE90C-07D8-4BFA-824F-78ADC1E2F28A}">
      <dgm:prSet/>
      <dgm:spPr/>
      <dgm:t>
        <a:bodyPr/>
        <a:lstStyle/>
        <a:p>
          <a:endParaRPr lang="cs-CZ" sz="1000"/>
        </a:p>
      </dgm:t>
    </dgm:pt>
    <dgm:pt modelId="{F09FE381-3A55-4093-95FE-1A440A07428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3CC4198B-18F8-4055-88B8-11242D8E8DD8}" type="parTrans" cxnId="{067486D0-E214-40AF-B273-87DA82318E86}">
      <dgm:prSet/>
      <dgm:spPr/>
      <dgm:t>
        <a:bodyPr/>
        <a:lstStyle/>
        <a:p>
          <a:endParaRPr lang="cs-CZ" sz="1000"/>
        </a:p>
      </dgm:t>
    </dgm:pt>
    <dgm:pt modelId="{5CC5174D-51E2-4407-84CE-79517566028B}" type="sibTrans" cxnId="{067486D0-E214-40AF-B273-87DA82318E86}">
      <dgm:prSet/>
      <dgm:spPr/>
      <dgm:t>
        <a:bodyPr/>
        <a:lstStyle/>
        <a:p>
          <a:endParaRPr lang="cs-CZ" sz="1000"/>
        </a:p>
      </dgm:t>
    </dgm:pt>
    <dgm:pt modelId="{FA80A574-5C60-433F-9F6E-9EA40D918F82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cs-CZ" sz="1000" dirty="0"/>
        </a:p>
      </dgm:t>
    </dgm:pt>
    <dgm:pt modelId="{03461017-3D0B-411E-AA1F-246FD0070EDE}" type="parTrans" cxnId="{1A63E7A6-6CF0-443D-9F88-5AD09B6E4F22}">
      <dgm:prSet/>
      <dgm:spPr/>
      <dgm:t>
        <a:bodyPr/>
        <a:lstStyle/>
        <a:p>
          <a:endParaRPr lang="cs-CZ" sz="1000"/>
        </a:p>
      </dgm:t>
    </dgm:pt>
    <dgm:pt modelId="{A4052A58-4E28-427A-A8E0-20E2F4F599E2}" type="sibTrans" cxnId="{1A63E7A6-6CF0-443D-9F88-5AD09B6E4F22}">
      <dgm:prSet/>
      <dgm:spPr/>
      <dgm:t>
        <a:bodyPr/>
        <a:lstStyle/>
        <a:p>
          <a:endParaRPr lang="cs-CZ" sz="1000"/>
        </a:p>
      </dgm:t>
    </dgm:pt>
    <dgm:pt modelId="{60E98949-0EC3-4E5E-BFC2-D793561AEDB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D24FDDA2-E891-4A72-99AD-126B5C440399}" type="parTrans" cxnId="{718A3C7A-865D-4407-BC19-EB9B18CB6BE2}">
      <dgm:prSet/>
      <dgm:spPr/>
      <dgm:t>
        <a:bodyPr/>
        <a:lstStyle/>
        <a:p>
          <a:endParaRPr lang="cs-CZ" sz="1000"/>
        </a:p>
      </dgm:t>
    </dgm:pt>
    <dgm:pt modelId="{23298DB0-5CB6-459F-A8C2-2788A2CAECB9}" type="sibTrans" cxnId="{718A3C7A-865D-4407-BC19-EB9B18CB6BE2}">
      <dgm:prSet/>
      <dgm:spPr/>
      <dgm:t>
        <a:bodyPr/>
        <a:lstStyle/>
        <a:p>
          <a:endParaRPr lang="cs-CZ" sz="1000"/>
        </a:p>
      </dgm:t>
    </dgm:pt>
    <dgm:pt modelId="{E47BE0CF-6748-4793-B6E3-3B4834962095}" type="pres">
      <dgm:prSet presAssocID="{27D31719-FDCA-49F0-BF3A-199D7FCE88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F60BBB1-DA6E-4A19-8FF8-0CF5A64CBE83}" type="pres">
      <dgm:prSet presAssocID="{0892BA9B-B77B-48F8-ADC6-A01C155D635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7229A8-5120-4BAC-A26A-086000F12C56}" type="pres">
      <dgm:prSet presAssocID="{4EAC7D2C-1FF5-4C01-BEB4-EEE1E018B591}" presName="sibTrans" presStyleCnt="0"/>
      <dgm:spPr/>
    </dgm:pt>
    <dgm:pt modelId="{98758C73-E3B7-4478-B476-5344F69CCB5D}" type="pres">
      <dgm:prSet presAssocID="{462113B9-4C21-4DD1-970D-C3A8A1B8E11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D52989-12B8-49F4-9D21-02FA9707927A}" type="pres">
      <dgm:prSet presAssocID="{9633A479-E78F-45E4-9F1E-7784475EB6AC}" presName="sibTrans" presStyleCnt="0"/>
      <dgm:spPr/>
    </dgm:pt>
    <dgm:pt modelId="{11E055D8-C04A-415A-A05C-001BB8F8A60C}" type="pres">
      <dgm:prSet presAssocID="{63658510-6690-474C-9BEA-C0CB70AC5D9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3483A2-2C19-480B-96A7-0A591609F2A8}" type="pres">
      <dgm:prSet presAssocID="{98CC8167-D530-47D5-A124-9047C73E7AB3}" presName="sibTrans" presStyleCnt="0"/>
      <dgm:spPr/>
    </dgm:pt>
    <dgm:pt modelId="{EF0A0279-5198-4CEB-9D6E-AA56E461313A}" type="pres">
      <dgm:prSet presAssocID="{F09FE381-3A55-4093-95FE-1A440A07428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09CE4B-B30D-4884-B433-EDB6D607ABF6}" type="pres">
      <dgm:prSet presAssocID="{5CC5174D-51E2-4407-84CE-79517566028B}" presName="sibTrans" presStyleCnt="0"/>
      <dgm:spPr/>
    </dgm:pt>
    <dgm:pt modelId="{58DA2175-CD54-4A9F-8567-4356C16C61BB}" type="pres">
      <dgm:prSet presAssocID="{60E98949-0EC3-4E5E-BFC2-D793561AEDB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77C316-E065-4275-BA81-D4C27DA77BA4}" type="pres">
      <dgm:prSet presAssocID="{23298DB0-5CB6-459F-A8C2-2788A2CAECB9}" presName="sibTrans" presStyleCnt="0"/>
      <dgm:spPr/>
    </dgm:pt>
    <dgm:pt modelId="{8BD697A2-DF0F-4A93-B1E8-3D6BEAF061C0}" type="pres">
      <dgm:prSet presAssocID="{FA80A574-5C60-433F-9F6E-9EA40D918F8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F2EE90C-07D8-4BFA-824F-78ADC1E2F28A}" srcId="{27D31719-FDCA-49F0-BF3A-199D7FCE88B1}" destId="{63658510-6690-474C-9BEA-C0CB70AC5D90}" srcOrd="2" destOrd="0" parTransId="{8E104662-1289-41F3-8AF8-278BCFCD5497}" sibTransId="{98CC8167-D530-47D5-A124-9047C73E7AB3}"/>
    <dgm:cxn modelId="{41003E87-175E-49FA-BF18-14F3ACED04F6}" type="presOf" srcId="{0892BA9B-B77B-48F8-ADC6-A01C155D6353}" destId="{9F60BBB1-DA6E-4A19-8FF8-0CF5A64CBE83}" srcOrd="0" destOrd="0" presId="urn:microsoft.com/office/officeart/2005/8/layout/default"/>
    <dgm:cxn modelId="{50333C30-4E0C-4F54-BFAD-2440796CCDB3}" type="presOf" srcId="{27D31719-FDCA-49F0-BF3A-199D7FCE88B1}" destId="{E47BE0CF-6748-4793-B6E3-3B4834962095}" srcOrd="0" destOrd="0" presId="urn:microsoft.com/office/officeart/2005/8/layout/default"/>
    <dgm:cxn modelId="{5D0A87A7-7770-4F3A-A192-84BB7574641E}" type="presOf" srcId="{FA80A574-5C60-433F-9F6E-9EA40D918F82}" destId="{8BD697A2-DF0F-4A93-B1E8-3D6BEAF061C0}" srcOrd="0" destOrd="0" presId="urn:microsoft.com/office/officeart/2005/8/layout/default"/>
    <dgm:cxn modelId="{067486D0-E214-40AF-B273-87DA82318E86}" srcId="{27D31719-FDCA-49F0-BF3A-199D7FCE88B1}" destId="{F09FE381-3A55-4093-95FE-1A440A074283}" srcOrd="3" destOrd="0" parTransId="{3CC4198B-18F8-4055-88B8-11242D8E8DD8}" sibTransId="{5CC5174D-51E2-4407-84CE-79517566028B}"/>
    <dgm:cxn modelId="{6748F9E7-676E-46B3-BD46-00D615363C85}" type="presOf" srcId="{462113B9-4C21-4DD1-970D-C3A8A1B8E111}" destId="{98758C73-E3B7-4478-B476-5344F69CCB5D}" srcOrd="0" destOrd="0" presId="urn:microsoft.com/office/officeart/2005/8/layout/default"/>
    <dgm:cxn modelId="{1A63E7A6-6CF0-443D-9F88-5AD09B6E4F22}" srcId="{27D31719-FDCA-49F0-BF3A-199D7FCE88B1}" destId="{FA80A574-5C60-433F-9F6E-9EA40D918F82}" srcOrd="5" destOrd="0" parTransId="{03461017-3D0B-411E-AA1F-246FD0070EDE}" sibTransId="{A4052A58-4E28-427A-A8E0-20E2F4F599E2}"/>
    <dgm:cxn modelId="{BAC32E32-B2EF-4EFB-9B73-78ADAC285CAD}" type="presOf" srcId="{63658510-6690-474C-9BEA-C0CB70AC5D90}" destId="{11E055D8-C04A-415A-A05C-001BB8F8A60C}" srcOrd="0" destOrd="0" presId="urn:microsoft.com/office/officeart/2005/8/layout/default"/>
    <dgm:cxn modelId="{268567E0-D146-4332-8022-EE7F5E69CA54}" srcId="{27D31719-FDCA-49F0-BF3A-199D7FCE88B1}" destId="{462113B9-4C21-4DD1-970D-C3A8A1B8E111}" srcOrd="1" destOrd="0" parTransId="{BC6512AC-7990-43B1-90A7-C46C94E1712E}" sibTransId="{9633A479-E78F-45E4-9F1E-7784475EB6AC}"/>
    <dgm:cxn modelId="{F61DA642-C792-4A88-B2C2-507899054F50}" type="presOf" srcId="{F09FE381-3A55-4093-95FE-1A440A074283}" destId="{EF0A0279-5198-4CEB-9D6E-AA56E461313A}" srcOrd="0" destOrd="0" presId="urn:microsoft.com/office/officeart/2005/8/layout/default"/>
    <dgm:cxn modelId="{718A3C7A-865D-4407-BC19-EB9B18CB6BE2}" srcId="{27D31719-FDCA-49F0-BF3A-199D7FCE88B1}" destId="{60E98949-0EC3-4E5E-BFC2-D793561AEDB0}" srcOrd="4" destOrd="0" parTransId="{D24FDDA2-E891-4A72-99AD-126B5C440399}" sibTransId="{23298DB0-5CB6-459F-A8C2-2788A2CAECB9}"/>
    <dgm:cxn modelId="{1ECC120D-FDDA-42F8-A9FA-95BCC9DF542C}" type="presOf" srcId="{60E98949-0EC3-4E5E-BFC2-D793561AEDB0}" destId="{58DA2175-CD54-4A9F-8567-4356C16C61BB}" srcOrd="0" destOrd="0" presId="urn:microsoft.com/office/officeart/2005/8/layout/default"/>
    <dgm:cxn modelId="{4F4CC851-4CFD-408E-A9E1-2823FB9F3413}" srcId="{27D31719-FDCA-49F0-BF3A-199D7FCE88B1}" destId="{0892BA9B-B77B-48F8-ADC6-A01C155D6353}" srcOrd="0" destOrd="0" parTransId="{6B9F32E7-C6F8-4F75-BC9D-DF7CB1E6B8EA}" sibTransId="{4EAC7D2C-1FF5-4C01-BEB4-EEE1E018B591}"/>
    <dgm:cxn modelId="{BF10E361-400B-4456-99AA-BCB9C56F9BBA}" type="presParOf" srcId="{E47BE0CF-6748-4793-B6E3-3B4834962095}" destId="{9F60BBB1-DA6E-4A19-8FF8-0CF5A64CBE83}" srcOrd="0" destOrd="0" presId="urn:microsoft.com/office/officeart/2005/8/layout/default"/>
    <dgm:cxn modelId="{4227D425-7671-4F1E-88EC-E97D9AB99A59}" type="presParOf" srcId="{E47BE0CF-6748-4793-B6E3-3B4834962095}" destId="{AA7229A8-5120-4BAC-A26A-086000F12C56}" srcOrd="1" destOrd="0" presId="urn:microsoft.com/office/officeart/2005/8/layout/default"/>
    <dgm:cxn modelId="{5C2BB142-D79E-4755-AA28-36EF4E290925}" type="presParOf" srcId="{E47BE0CF-6748-4793-B6E3-3B4834962095}" destId="{98758C73-E3B7-4478-B476-5344F69CCB5D}" srcOrd="2" destOrd="0" presId="urn:microsoft.com/office/officeart/2005/8/layout/default"/>
    <dgm:cxn modelId="{B240E170-A5EA-4CC7-BE5A-C0906554A9F1}" type="presParOf" srcId="{E47BE0CF-6748-4793-B6E3-3B4834962095}" destId="{BDD52989-12B8-49F4-9D21-02FA9707927A}" srcOrd="3" destOrd="0" presId="urn:microsoft.com/office/officeart/2005/8/layout/default"/>
    <dgm:cxn modelId="{ECBE2322-CD9B-4CD8-9B36-DBF43939BDE1}" type="presParOf" srcId="{E47BE0CF-6748-4793-B6E3-3B4834962095}" destId="{11E055D8-C04A-415A-A05C-001BB8F8A60C}" srcOrd="4" destOrd="0" presId="urn:microsoft.com/office/officeart/2005/8/layout/default"/>
    <dgm:cxn modelId="{3F2FCA30-965D-4F4C-986B-D30DFBAB1FFC}" type="presParOf" srcId="{E47BE0CF-6748-4793-B6E3-3B4834962095}" destId="{493483A2-2C19-480B-96A7-0A591609F2A8}" srcOrd="5" destOrd="0" presId="urn:microsoft.com/office/officeart/2005/8/layout/default"/>
    <dgm:cxn modelId="{0182D9A4-9376-48BE-A1BA-9A085EA8FAF6}" type="presParOf" srcId="{E47BE0CF-6748-4793-B6E3-3B4834962095}" destId="{EF0A0279-5198-4CEB-9D6E-AA56E461313A}" srcOrd="6" destOrd="0" presId="urn:microsoft.com/office/officeart/2005/8/layout/default"/>
    <dgm:cxn modelId="{02A6BF7E-08D5-4280-B018-3381F876F818}" type="presParOf" srcId="{E47BE0CF-6748-4793-B6E3-3B4834962095}" destId="{C509CE4B-B30D-4884-B433-EDB6D607ABF6}" srcOrd="7" destOrd="0" presId="urn:microsoft.com/office/officeart/2005/8/layout/default"/>
    <dgm:cxn modelId="{CE1241D1-F2D5-410D-A450-8DBCA2E7156A}" type="presParOf" srcId="{E47BE0CF-6748-4793-B6E3-3B4834962095}" destId="{58DA2175-CD54-4A9F-8567-4356C16C61BB}" srcOrd="8" destOrd="0" presId="urn:microsoft.com/office/officeart/2005/8/layout/default"/>
    <dgm:cxn modelId="{2C47AFA1-795A-49B7-8AE8-D858F1DAE293}" type="presParOf" srcId="{E47BE0CF-6748-4793-B6E3-3B4834962095}" destId="{9877C316-E065-4275-BA81-D4C27DA77BA4}" srcOrd="9" destOrd="0" presId="urn:microsoft.com/office/officeart/2005/8/layout/default"/>
    <dgm:cxn modelId="{40CC6DF3-03F8-4793-989C-9E7189E9CBC8}" type="presParOf" srcId="{E47BE0CF-6748-4793-B6E3-3B4834962095}" destId="{8BD697A2-DF0F-4A93-B1E8-3D6BEAF061C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D31719-FDCA-49F0-BF3A-199D7FCE88B1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0892BA9B-B77B-48F8-ADC6-A01C155D635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6B9F32E7-C6F8-4F75-BC9D-DF7CB1E6B8EA}" type="parTrans" cxnId="{4F4CC851-4CFD-408E-A9E1-2823FB9F3413}">
      <dgm:prSet/>
      <dgm:spPr/>
      <dgm:t>
        <a:bodyPr/>
        <a:lstStyle/>
        <a:p>
          <a:endParaRPr lang="cs-CZ" sz="1000"/>
        </a:p>
      </dgm:t>
    </dgm:pt>
    <dgm:pt modelId="{4EAC7D2C-1FF5-4C01-BEB4-EEE1E018B591}" type="sibTrans" cxnId="{4F4CC851-4CFD-408E-A9E1-2823FB9F3413}">
      <dgm:prSet/>
      <dgm:spPr/>
      <dgm:t>
        <a:bodyPr/>
        <a:lstStyle/>
        <a:p>
          <a:endParaRPr lang="cs-CZ" sz="1000"/>
        </a:p>
      </dgm:t>
    </dgm:pt>
    <dgm:pt modelId="{462113B9-4C21-4DD1-970D-C3A8A1B8E111}">
      <dgm:prSet phldrT="[Text]" custT="1"/>
      <dgm:spPr>
        <a:solidFill>
          <a:srgbClr val="01009A"/>
        </a:solidFill>
      </dgm:spPr>
      <dgm:t>
        <a:bodyPr/>
        <a:lstStyle/>
        <a:p>
          <a:endParaRPr lang="cs-CZ" sz="1000" dirty="0"/>
        </a:p>
      </dgm:t>
    </dgm:pt>
    <dgm:pt modelId="{BC6512AC-7990-43B1-90A7-C46C94E1712E}" type="parTrans" cxnId="{268567E0-D146-4332-8022-EE7F5E69CA54}">
      <dgm:prSet/>
      <dgm:spPr/>
      <dgm:t>
        <a:bodyPr/>
        <a:lstStyle/>
        <a:p>
          <a:endParaRPr lang="cs-CZ" sz="1000"/>
        </a:p>
      </dgm:t>
    </dgm:pt>
    <dgm:pt modelId="{9633A479-E78F-45E4-9F1E-7784475EB6AC}" type="sibTrans" cxnId="{268567E0-D146-4332-8022-EE7F5E69CA54}">
      <dgm:prSet/>
      <dgm:spPr/>
      <dgm:t>
        <a:bodyPr/>
        <a:lstStyle/>
        <a:p>
          <a:endParaRPr lang="cs-CZ" sz="1000"/>
        </a:p>
      </dgm:t>
    </dgm:pt>
    <dgm:pt modelId="{63658510-6690-474C-9BEA-C0CB70AC5D9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8E104662-1289-41F3-8AF8-278BCFCD5497}" type="parTrans" cxnId="{6F2EE90C-07D8-4BFA-824F-78ADC1E2F28A}">
      <dgm:prSet/>
      <dgm:spPr/>
      <dgm:t>
        <a:bodyPr/>
        <a:lstStyle/>
        <a:p>
          <a:endParaRPr lang="cs-CZ" sz="1000"/>
        </a:p>
      </dgm:t>
    </dgm:pt>
    <dgm:pt modelId="{98CC8167-D530-47D5-A124-9047C73E7AB3}" type="sibTrans" cxnId="{6F2EE90C-07D8-4BFA-824F-78ADC1E2F28A}">
      <dgm:prSet/>
      <dgm:spPr/>
      <dgm:t>
        <a:bodyPr/>
        <a:lstStyle/>
        <a:p>
          <a:endParaRPr lang="cs-CZ" sz="1000"/>
        </a:p>
      </dgm:t>
    </dgm:pt>
    <dgm:pt modelId="{F09FE381-3A55-4093-95FE-1A440A07428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3CC4198B-18F8-4055-88B8-11242D8E8DD8}" type="parTrans" cxnId="{067486D0-E214-40AF-B273-87DA82318E86}">
      <dgm:prSet/>
      <dgm:spPr/>
      <dgm:t>
        <a:bodyPr/>
        <a:lstStyle/>
        <a:p>
          <a:endParaRPr lang="cs-CZ" sz="1000"/>
        </a:p>
      </dgm:t>
    </dgm:pt>
    <dgm:pt modelId="{5CC5174D-51E2-4407-84CE-79517566028B}" type="sibTrans" cxnId="{067486D0-E214-40AF-B273-87DA82318E86}">
      <dgm:prSet/>
      <dgm:spPr/>
      <dgm:t>
        <a:bodyPr/>
        <a:lstStyle/>
        <a:p>
          <a:endParaRPr lang="cs-CZ" sz="1000"/>
        </a:p>
      </dgm:t>
    </dgm:pt>
    <dgm:pt modelId="{FA80A574-5C60-433F-9F6E-9EA40D918F82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03461017-3D0B-411E-AA1F-246FD0070EDE}" type="parTrans" cxnId="{1A63E7A6-6CF0-443D-9F88-5AD09B6E4F22}">
      <dgm:prSet/>
      <dgm:spPr/>
      <dgm:t>
        <a:bodyPr/>
        <a:lstStyle/>
        <a:p>
          <a:endParaRPr lang="cs-CZ" sz="1000"/>
        </a:p>
      </dgm:t>
    </dgm:pt>
    <dgm:pt modelId="{A4052A58-4E28-427A-A8E0-20E2F4F599E2}" type="sibTrans" cxnId="{1A63E7A6-6CF0-443D-9F88-5AD09B6E4F22}">
      <dgm:prSet/>
      <dgm:spPr/>
      <dgm:t>
        <a:bodyPr/>
        <a:lstStyle/>
        <a:p>
          <a:endParaRPr lang="cs-CZ" sz="1000"/>
        </a:p>
      </dgm:t>
    </dgm:pt>
    <dgm:pt modelId="{60E98949-0EC3-4E5E-BFC2-D793561AEDB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D24FDDA2-E891-4A72-99AD-126B5C440399}" type="parTrans" cxnId="{718A3C7A-865D-4407-BC19-EB9B18CB6BE2}">
      <dgm:prSet/>
      <dgm:spPr/>
      <dgm:t>
        <a:bodyPr/>
        <a:lstStyle/>
        <a:p>
          <a:endParaRPr lang="cs-CZ" sz="1000"/>
        </a:p>
      </dgm:t>
    </dgm:pt>
    <dgm:pt modelId="{23298DB0-5CB6-459F-A8C2-2788A2CAECB9}" type="sibTrans" cxnId="{718A3C7A-865D-4407-BC19-EB9B18CB6BE2}">
      <dgm:prSet/>
      <dgm:spPr/>
      <dgm:t>
        <a:bodyPr/>
        <a:lstStyle/>
        <a:p>
          <a:endParaRPr lang="cs-CZ" sz="1000"/>
        </a:p>
      </dgm:t>
    </dgm:pt>
    <dgm:pt modelId="{E47BE0CF-6748-4793-B6E3-3B4834962095}" type="pres">
      <dgm:prSet presAssocID="{27D31719-FDCA-49F0-BF3A-199D7FCE88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F60BBB1-DA6E-4A19-8FF8-0CF5A64CBE83}" type="pres">
      <dgm:prSet presAssocID="{0892BA9B-B77B-48F8-ADC6-A01C155D635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7229A8-5120-4BAC-A26A-086000F12C56}" type="pres">
      <dgm:prSet presAssocID="{4EAC7D2C-1FF5-4C01-BEB4-EEE1E018B591}" presName="sibTrans" presStyleCnt="0"/>
      <dgm:spPr/>
    </dgm:pt>
    <dgm:pt modelId="{98758C73-E3B7-4478-B476-5344F69CCB5D}" type="pres">
      <dgm:prSet presAssocID="{462113B9-4C21-4DD1-970D-C3A8A1B8E11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D52989-12B8-49F4-9D21-02FA9707927A}" type="pres">
      <dgm:prSet presAssocID="{9633A479-E78F-45E4-9F1E-7784475EB6AC}" presName="sibTrans" presStyleCnt="0"/>
      <dgm:spPr/>
    </dgm:pt>
    <dgm:pt modelId="{11E055D8-C04A-415A-A05C-001BB8F8A60C}" type="pres">
      <dgm:prSet presAssocID="{63658510-6690-474C-9BEA-C0CB70AC5D9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3483A2-2C19-480B-96A7-0A591609F2A8}" type="pres">
      <dgm:prSet presAssocID="{98CC8167-D530-47D5-A124-9047C73E7AB3}" presName="sibTrans" presStyleCnt="0"/>
      <dgm:spPr/>
    </dgm:pt>
    <dgm:pt modelId="{EF0A0279-5198-4CEB-9D6E-AA56E461313A}" type="pres">
      <dgm:prSet presAssocID="{F09FE381-3A55-4093-95FE-1A440A07428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09CE4B-B30D-4884-B433-EDB6D607ABF6}" type="pres">
      <dgm:prSet presAssocID="{5CC5174D-51E2-4407-84CE-79517566028B}" presName="sibTrans" presStyleCnt="0"/>
      <dgm:spPr/>
    </dgm:pt>
    <dgm:pt modelId="{58DA2175-CD54-4A9F-8567-4356C16C61BB}" type="pres">
      <dgm:prSet presAssocID="{60E98949-0EC3-4E5E-BFC2-D793561AEDB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77C316-E065-4275-BA81-D4C27DA77BA4}" type="pres">
      <dgm:prSet presAssocID="{23298DB0-5CB6-459F-A8C2-2788A2CAECB9}" presName="sibTrans" presStyleCnt="0"/>
      <dgm:spPr/>
    </dgm:pt>
    <dgm:pt modelId="{8BD697A2-DF0F-4A93-B1E8-3D6BEAF061C0}" type="pres">
      <dgm:prSet presAssocID="{FA80A574-5C60-433F-9F6E-9EA40D918F8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F2EE90C-07D8-4BFA-824F-78ADC1E2F28A}" srcId="{27D31719-FDCA-49F0-BF3A-199D7FCE88B1}" destId="{63658510-6690-474C-9BEA-C0CB70AC5D90}" srcOrd="2" destOrd="0" parTransId="{8E104662-1289-41F3-8AF8-278BCFCD5497}" sibTransId="{98CC8167-D530-47D5-A124-9047C73E7AB3}"/>
    <dgm:cxn modelId="{41003E87-175E-49FA-BF18-14F3ACED04F6}" type="presOf" srcId="{0892BA9B-B77B-48F8-ADC6-A01C155D6353}" destId="{9F60BBB1-DA6E-4A19-8FF8-0CF5A64CBE83}" srcOrd="0" destOrd="0" presId="urn:microsoft.com/office/officeart/2005/8/layout/default"/>
    <dgm:cxn modelId="{50333C30-4E0C-4F54-BFAD-2440796CCDB3}" type="presOf" srcId="{27D31719-FDCA-49F0-BF3A-199D7FCE88B1}" destId="{E47BE0CF-6748-4793-B6E3-3B4834962095}" srcOrd="0" destOrd="0" presId="urn:microsoft.com/office/officeart/2005/8/layout/default"/>
    <dgm:cxn modelId="{5D0A87A7-7770-4F3A-A192-84BB7574641E}" type="presOf" srcId="{FA80A574-5C60-433F-9F6E-9EA40D918F82}" destId="{8BD697A2-DF0F-4A93-B1E8-3D6BEAF061C0}" srcOrd="0" destOrd="0" presId="urn:microsoft.com/office/officeart/2005/8/layout/default"/>
    <dgm:cxn modelId="{067486D0-E214-40AF-B273-87DA82318E86}" srcId="{27D31719-FDCA-49F0-BF3A-199D7FCE88B1}" destId="{F09FE381-3A55-4093-95FE-1A440A074283}" srcOrd="3" destOrd="0" parTransId="{3CC4198B-18F8-4055-88B8-11242D8E8DD8}" sibTransId="{5CC5174D-51E2-4407-84CE-79517566028B}"/>
    <dgm:cxn modelId="{6748F9E7-676E-46B3-BD46-00D615363C85}" type="presOf" srcId="{462113B9-4C21-4DD1-970D-C3A8A1B8E111}" destId="{98758C73-E3B7-4478-B476-5344F69CCB5D}" srcOrd="0" destOrd="0" presId="urn:microsoft.com/office/officeart/2005/8/layout/default"/>
    <dgm:cxn modelId="{1A63E7A6-6CF0-443D-9F88-5AD09B6E4F22}" srcId="{27D31719-FDCA-49F0-BF3A-199D7FCE88B1}" destId="{FA80A574-5C60-433F-9F6E-9EA40D918F82}" srcOrd="5" destOrd="0" parTransId="{03461017-3D0B-411E-AA1F-246FD0070EDE}" sibTransId="{A4052A58-4E28-427A-A8E0-20E2F4F599E2}"/>
    <dgm:cxn modelId="{BAC32E32-B2EF-4EFB-9B73-78ADAC285CAD}" type="presOf" srcId="{63658510-6690-474C-9BEA-C0CB70AC5D90}" destId="{11E055D8-C04A-415A-A05C-001BB8F8A60C}" srcOrd="0" destOrd="0" presId="urn:microsoft.com/office/officeart/2005/8/layout/default"/>
    <dgm:cxn modelId="{268567E0-D146-4332-8022-EE7F5E69CA54}" srcId="{27D31719-FDCA-49F0-BF3A-199D7FCE88B1}" destId="{462113B9-4C21-4DD1-970D-C3A8A1B8E111}" srcOrd="1" destOrd="0" parTransId="{BC6512AC-7990-43B1-90A7-C46C94E1712E}" sibTransId="{9633A479-E78F-45E4-9F1E-7784475EB6AC}"/>
    <dgm:cxn modelId="{F61DA642-C792-4A88-B2C2-507899054F50}" type="presOf" srcId="{F09FE381-3A55-4093-95FE-1A440A074283}" destId="{EF0A0279-5198-4CEB-9D6E-AA56E461313A}" srcOrd="0" destOrd="0" presId="urn:microsoft.com/office/officeart/2005/8/layout/default"/>
    <dgm:cxn modelId="{718A3C7A-865D-4407-BC19-EB9B18CB6BE2}" srcId="{27D31719-FDCA-49F0-BF3A-199D7FCE88B1}" destId="{60E98949-0EC3-4E5E-BFC2-D793561AEDB0}" srcOrd="4" destOrd="0" parTransId="{D24FDDA2-E891-4A72-99AD-126B5C440399}" sibTransId="{23298DB0-5CB6-459F-A8C2-2788A2CAECB9}"/>
    <dgm:cxn modelId="{1ECC120D-FDDA-42F8-A9FA-95BCC9DF542C}" type="presOf" srcId="{60E98949-0EC3-4E5E-BFC2-D793561AEDB0}" destId="{58DA2175-CD54-4A9F-8567-4356C16C61BB}" srcOrd="0" destOrd="0" presId="urn:microsoft.com/office/officeart/2005/8/layout/default"/>
    <dgm:cxn modelId="{4F4CC851-4CFD-408E-A9E1-2823FB9F3413}" srcId="{27D31719-FDCA-49F0-BF3A-199D7FCE88B1}" destId="{0892BA9B-B77B-48F8-ADC6-A01C155D6353}" srcOrd="0" destOrd="0" parTransId="{6B9F32E7-C6F8-4F75-BC9D-DF7CB1E6B8EA}" sibTransId="{4EAC7D2C-1FF5-4C01-BEB4-EEE1E018B591}"/>
    <dgm:cxn modelId="{BF10E361-400B-4456-99AA-BCB9C56F9BBA}" type="presParOf" srcId="{E47BE0CF-6748-4793-B6E3-3B4834962095}" destId="{9F60BBB1-DA6E-4A19-8FF8-0CF5A64CBE83}" srcOrd="0" destOrd="0" presId="urn:microsoft.com/office/officeart/2005/8/layout/default"/>
    <dgm:cxn modelId="{4227D425-7671-4F1E-88EC-E97D9AB99A59}" type="presParOf" srcId="{E47BE0CF-6748-4793-B6E3-3B4834962095}" destId="{AA7229A8-5120-4BAC-A26A-086000F12C56}" srcOrd="1" destOrd="0" presId="urn:microsoft.com/office/officeart/2005/8/layout/default"/>
    <dgm:cxn modelId="{5C2BB142-D79E-4755-AA28-36EF4E290925}" type="presParOf" srcId="{E47BE0CF-6748-4793-B6E3-3B4834962095}" destId="{98758C73-E3B7-4478-B476-5344F69CCB5D}" srcOrd="2" destOrd="0" presId="urn:microsoft.com/office/officeart/2005/8/layout/default"/>
    <dgm:cxn modelId="{B240E170-A5EA-4CC7-BE5A-C0906554A9F1}" type="presParOf" srcId="{E47BE0CF-6748-4793-B6E3-3B4834962095}" destId="{BDD52989-12B8-49F4-9D21-02FA9707927A}" srcOrd="3" destOrd="0" presId="urn:microsoft.com/office/officeart/2005/8/layout/default"/>
    <dgm:cxn modelId="{ECBE2322-CD9B-4CD8-9B36-DBF43939BDE1}" type="presParOf" srcId="{E47BE0CF-6748-4793-B6E3-3B4834962095}" destId="{11E055D8-C04A-415A-A05C-001BB8F8A60C}" srcOrd="4" destOrd="0" presId="urn:microsoft.com/office/officeart/2005/8/layout/default"/>
    <dgm:cxn modelId="{3F2FCA30-965D-4F4C-986B-D30DFBAB1FFC}" type="presParOf" srcId="{E47BE0CF-6748-4793-B6E3-3B4834962095}" destId="{493483A2-2C19-480B-96A7-0A591609F2A8}" srcOrd="5" destOrd="0" presId="urn:microsoft.com/office/officeart/2005/8/layout/default"/>
    <dgm:cxn modelId="{0182D9A4-9376-48BE-A1BA-9A085EA8FAF6}" type="presParOf" srcId="{E47BE0CF-6748-4793-B6E3-3B4834962095}" destId="{EF0A0279-5198-4CEB-9D6E-AA56E461313A}" srcOrd="6" destOrd="0" presId="urn:microsoft.com/office/officeart/2005/8/layout/default"/>
    <dgm:cxn modelId="{02A6BF7E-08D5-4280-B018-3381F876F818}" type="presParOf" srcId="{E47BE0CF-6748-4793-B6E3-3B4834962095}" destId="{C509CE4B-B30D-4884-B433-EDB6D607ABF6}" srcOrd="7" destOrd="0" presId="urn:microsoft.com/office/officeart/2005/8/layout/default"/>
    <dgm:cxn modelId="{CE1241D1-F2D5-410D-A450-8DBCA2E7156A}" type="presParOf" srcId="{E47BE0CF-6748-4793-B6E3-3B4834962095}" destId="{58DA2175-CD54-4A9F-8567-4356C16C61BB}" srcOrd="8" destOrd="0" presId="urn:microsoft.com/office/officeart/2005/8/layout/default"/>
    <dgm:cxn modelId="{2C47AFA1-795A-49B7-8AE8-D858F1DAE293}" type="presParOf" srcId="{E47BE0CF-6748-4793-B6E3-3B4834962095}" destId="{9877C316-E065-4275-BA81-D4C27DA77BA4}" srcOrd="9" destOrd="0" presId="urn:microsoft.com/office/officeart/2005/8/layout/default"/>
    <dgm:cxn modelId="{40CC6DF3-03F8-4793-989C-9E7189E9CBC8}" type="presParOf" srcId="{E47BE0CF-6748-4793-B6E3-3B4834962095}" destId="{8BD697A2-DF0F-4A93-B1E8-3D6BEAF061C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D31719-FDCA-49F0-BF3A-199D7FCE88B1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0892BA9B-B77B-48F8-ADC6-A01C155D635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6B9F32E7-C6F8-4F75-BC9D-DF7CB1E6B8EA}" type="parTrans" cxnId="{4F4CC851-4CFD-408E-A9E1-2823FB9F3413}">
      <dgm:prSet/>
      <dgm:spPr/>
      <dgm:t>
        <a:bodyPr/>
        <a:lstStyle/>
        <a:p>
          <a:endParaRPr lang="cs-CZ" sz="1000"/>
        </a:p>
      </dgm:t>
    </dgm:pt>
    <dgm:pt modelId="{4EAC7D2C-1FF5-4C01-BEB4-EEE1E018B591}" type="sibTrans" cxnId="{4F4CC851-4CFD-408E-A9E1-2823FB9F3413}">
      <dgm:prSet/>
      <dgm:spPr/>
      <dgm:t>
        <a:bodyPr/>
        <a:lstStyle/>
        <a:p>
          <a:endParaRPr lang="cs-CZ" sz="1000"/>
        </a:p>
      </dgm:t>
    </dgm:pt>
    <dgm:pt modelId="{462113B9-4C21-4DD1-970D-C3A8A1B8E11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BC6512AC-7990-43B1-90A7-C46C94E1712E}" type="parTrans" cxnId="{268567E0-D146-4332-8022-EE7F5E69CA54}">
      <dgm:prSet/>
      <dgm:spPr/>
      <dgm:t>
        <a:bodyPr/>
        <a:lstStyle/>
        <a:p>
          <a:endParaRPr lang="cs-CZ" sz="1000"/>
        </a:p>
      </dgm:t>
    </dgm:pt>
    <dgm:pt modelId="{9633A479-E78F-45E4-9F1E-7784475EB6AC}" type="sibTrans" cxnId="{268567E0-D146-4332-8022-EE7F5E69CA54}">
      <dgm:prSet/>
      <dgm:spPr/>
      <dgm:t>
        <a:bodyPr/>
        <a:lstStyle/>
        <a:p>
          <a:endParaRPr lang="cs-CZ" sz="1000"/>
        </a:p>
      </dgm:t>
    </dgm:pt>
    <dgm:pt modelId="{63658510-6690-474C-9BEA-C0CB70AC5D90}">
      <dgm:prSet phldrT="[Text]" custT="1"/>
      <dgm:spPr>
        <a:solidFill>
          <a:srgbClr val="01AF40"/>
        </a:solidFill>
      </dgm:spPr>
      <dgm:t>
        <a:bodyPr/>
        <a:lstStyle/>
        <a:p>
          <a:endParaRPr lang="cs-CZ" sz="1000" dirty="0"/>
        </a:p>
      </dgm:t>
    </dgm:pt>
    <dgm:pt modelId="{8E104662-1289-41F3-8AF8-278BCFCD5497}" type="parTrans" cxnId="{6F2EE90C-07D8-4BFA-824F-78ADC1E2F28A}">
      <dgm:prSet/>
      <dgm:spPr/>
      <dgm:t>
        <a:bodyPr/>
        <a:lstStyle/>
        <a:p>
          <a:endParaRPr lang="cs-CZ" sz="1000"/>
        </a:p>
      </dgm:t>
    </dgm:pt>
    <dgm:pt modelId="{98CC8167-D530-47D5-A124-9047C73E7AB3}" type="sibTrans" cxnId="{6F2EE90C-07D8-4BFA-824F-78ADC1E2F28A}">
      <dgm:prSet/>
      <dgm:spPr/>
      <dgm:t>
        <a:bodyPr/>
        <a:lstStyle/>
        <a:p>
          <a:endParaRPr lang="cs-CZ" sz="1000"/>
        </a:p>
      </dgm:t>
    </dgm:pt>
    <dgm:pt modelId="{F09FE381-3A55-4093-95FE-1A440A07428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3CC4198B-18F8-4055-88B8-11242D8E8DD8}" type="parTrans" cxnId="{067486D0-E214-40AF-B273-87DA82318E86}">
      <dgm:prSet/>
      <dgm:spPr/>
      <dgm:t>
        <a:bodyPr/>
        <a:lstStyle/>
        <a:p>
          <a:endParaRPr lang="cs-CZ" sz="1000"/>
        </a:p>
      </dgm:t>
    </dgm:pt>
    <dgm:pt modelId="{5CC5174D-51E2-4407-84CE-79517566028B}" type="sibTrans" cxnId="{067486D0-E214-40AF-B273-87DA82318E86}">
      <dgm:prSet/>
      <dgm:spPr/>
      <dgm:t>
        <a:bodyPr/>
        <a:lstStyle/>
        <a:p>
          <a:endParaRPr lang="cs-CZ" sz="1000"/>
        </a:p>
      </dgm:t>
    </dgm:pt>
    <dgm:pt modelId="{FA80A574-5C60-433F-9F6E-9EA40D918F82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03461017-3D0B-411E-AA1F-246FD0070EDE}" type="parTrans" cxnId="{1A63E7A6-6CF0-443D-9F88-5AD09B6E4F22}">
      <dgm:prSet/>
      <dgm:spPr/>
      <dgm:t>
        <a:bodyPr/>
        <a:lstStyle/>
        <a:p>
          <a:endParaRPr lang="cs-CZ" sz="1000"/>
        </a:p>
      </dgm:t>
    </dgm:pt>
    <dgm:pt modelId="{A4052A58-4E28-427A-A8E0-20E2F4F599E2}" type="sibTrans" cxnId="{1A63E7A6-6CF0-443D-9F88-5AD09B6E4F22}">
      <dgm:prSet/>
      <dgm:spPr/>
      <dgm:t>
        <a:bodyPr/>
        <a:lstStyle/>
        <a:p>
          <a:endParaRPr lang="cs-CZ" sz="1000"/>
        </a:p>
      </dgm:t>
    </dgm:pt>
    <dgm:pt modelId="{60E98949-0EC3-4E5E-BFC2-D793561AEDB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D24FDDA2-E891-4A72-99AD-126B5C440399}" type="parTrans" cxnId="{718A3C7A-865D-4407-BC19-EB9B18CB6BE2}">
      <dgm:prSet/>
      <dgm:spPr/>
      <dgm:t>
        <a:bodyPr/>
        <a:lstStyle/>
        <a:p>
          <a:endParaRPr lang="cs-CZ" sz="1000"/>
        </a:p>
      </dgm:t>
    </dgm:pt>
    <dgm:pt modelId="{23298DB0-5CB6-459F-A8C2-2788A2CAECB9}" type="sibTrans" cxnId="{718A3C7A-865D-4407-BC19-EB9B18CB6BE2}">
      <dgm:prSet/>
      <dgm:spPr/>
      <dgm:t>
        <a:bodyPr/>
        <a:lstStyle/>
        <a:p>
          <a:endParaRPr lang="cs-CZ" sz="1000"/>
        </a:p>
      </dgm:t>
    </dgm:pt>
    <dgm:pt modelId="{E47BE0CF-6748-4793-B6E3-3B4834962095}" type="pres">
      <dgm:prSet presAssocID="{27D31719-FDCA-49F0-BF3A-199D7FCE88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F60BBB1-DA6E-4A19-8FF8-0CF5A64CBE83}" type="pres">
      <dgm:prSet presAssocID="{0892BA9B-B77B-48F8-ADC6-A01C155D635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7229A8-5120-4BAC-A26A-086000F12C56}" type="pres">
      <dgm:prSet presAssocID="{4EAC7D2C-1FF5-4C01-BEB4-EEE1E018B591}" presName="sibTrans" presStyleCnt="0"/>
      <dgm:spPr/>
    </dgm:pt>
    <dgm:pt modelId="{98758C73-E3B7-4478-B476-5344F69CCB5D}" type="pres">
      <dgm:prSet presAssocID="{462113B9-4C21-4DD1-970D-C3A8A1B8E11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D52989-12B8-49F4-9D21-02FA9707927A}" type="pres">
      <dgm:prSet presAssocID="{9633A479-E78F-45E4-9F1E-7784475EB6AC}" presName="sibTrans" presStyleCnt="0"/>
      <dgm:spPr/>
    </dgm:pt>
    <dgm:pt modelId="{11E055D8-C04A-415A-A05C-001BB8F8A60C}" type="pres">
      <dgm:prSet presAssocID="{63658510-6690-474C-9BEA-C0CB70AC5D9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3483A2-2C19-480B-96A7-0A591609F2A8}" type="pres">
      <dgm:prSet presAssocID="{98CC8167-D530-47D5-A124-9047C73E7AB3}" presName="sibTrans" presStyleCnt="0"/>
      <dgm:spPr/>
    </dgm:pt>
    <dgm:pt modelId="{EF0A0279-5198-4CEB-9D6E-AA56E461313A}" type="pres">
      <dgm:prSet presAssocID="{F09FE381-3A55-4093-95FE-1A440A07428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09CE4B-B30D-4884-B433-EDB6D607ABF6}" type="pres">
      <dgm:prSet presAssocID="{5CC5174D-51E2-4407-84CE-79517566028B}" presName="sibTrans" presStyleCnt="0"/>
      <dgm:spPr/>
    </dgm:pt>
    <dgm:pt modelId="{58DA2175-CD54-4A9F-8567-4356C16C61BB}" type="pres">
      <dgm:prSet presAssocID="{60E98949-0EC3-4E5E-BFC2-D793561AEDB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77C316-E065-4275-BA81-D4C27DA77BA4}" type="pres">
      <dgm:prSet presAssocID="{23298DB0-5CB6-459F-A8C2-2788A2CAECB9}" presName="sibTrans" presStyleCnt="0"/>
      <dgm:spPr/>
    </dgm:pt>
    <dgm:pt modelId="{8BD697A2-DF0F-4A93-B1E8-3D6BEAF061C0}" type="pres">
      <dgm:prSet presAssocID="{FA80A574-5C60-433F-9F6E-9EA40D918F8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F2EE90C-07D8-4BFA-824F-78ADC1E2F28A}" srcId="{27D31719-FDCA-49F0-BF3A-199D7FCE88B1}" destId="{63658510-6690-474C-9BEA-C0CB70AC5D90}" srcOrd="2" destOrd="0" parTransId="{8E104662-1289-41F3-8AF8-278BCFCD5497}" sibTransId="{98CC8167-D530-47D5-A124-9047C73E7AB3}"/>
    <dgm:cxn modelId="{41003E87-175E-49FA-BF18-14F3ACED04F6}" type="presOf" srcId="{0892BA9B-B77B-48F8-ADC6-A01C155D6353}" destId="{9F60BBB1-DA6E-4A19-8FF8-0CF5A64CBE83}" srcOrd="0" destOrd="0" presId="urn:microsoft.com/office/officeart/2005/8/layout/default"/>
    <dgm:cxn modelId="{50333C30-4E0C-4F54-BFAD-2440796CCDB3}" type="presOf" srcId="{27D31719-FDCA-49F0-BF3A-199D7FCE88B1}" destId="{E47BE0CF-6748-4793-B6E3-3B4834962095}" srcOrd="0" destOrd="0" presId="urn:microsoft.com/office/officeart/2005/8/layout/default"/>
    <dgm:cxn modelId="{5D0A87A7-7770-4F3A-A192-84BB7574641E}" type="presOf" srcId="{FA80A574-5C60-433F-9F6E-9EA40D918F82}" destId="{8BD697A2-DF0F-4A93-B1E8-3D6BEAF061C0}" srcOrd="0" destOrd="0" presId="urn:microsoft.com/office/officeart/2005/8/layout/default"/>
    <dgm:cxn modelId="{067486D0-E214-40AF-B273-87DA82318E86}" srcId="{27D31719-FDCA-49F0-BF3A-199D7FCE88B1}" destId="{F09FE381-3A55-4093-95FE-1A440A074283}" srcOrd="3" destOrd="0" parTransId="{3CC4198B-18F8-4055-88B8-11242D8E8DD8}" sibTransId="{5CC5174D-51E2-4407-84CE-79517566028B}"/>
    <dgm:cxn modelId="{6748F9E7-676E-46B3-BD46-00D615363C85}" type="presOf" srcId="{462113B9-4C21-4DD1-970D-C3A8A1B8E111}" destId="{98758C73-E3B7-4478-B476-5344F69CCB5D}" srcOrd="0" destOrd="0" presId="urn:microsoft.com/office/officeart/2005/8/layout/default"/>
    <dgm:cxn modelId="{1A63E7A6-6CF0-443D-9F88-5AD09B6E4F22}" srcId="{27D31719-FDCA-49F0-BF3A-199D7FCE88B1}" destId="{FA80A574-5C60-433F-9F6E-9EA40D918F82}" srcOrd="5" destOrd="0" parTransId="{03461017-3D0B-411E-AA1F-246FD0070EDE}" sibTransId="{A4052A58-4E28-427A-A8E0-20E2F4F599E2}"/>
    <dgm:cxn modelId="{BAC32E32-B2EF-4EFB-9B73-78ADAC285CAD}" type="presOf" srcId="{63658510-6690-474C-9BEA-C0CB70AC5D90}" destId="{11E055D8-C04A-415A-A05C-001BB8F8A60C}" srcOrd="0" destOrd="0" presId="urn:microsoft.com/office/officeart/2005/8/layout/default"/>
    <dgm:cxn modelId="{268567E0-D146-4332-8022-EE7F5E69CA54}" srcId="{27D31719-FDCA-49F0-BF3A-199D7FCE88B1}" destId="{462113B9-4C21-4DD1-970D-C3A8A1B8E111}" srcOrd="1" destOrd="0" parTransId="{BC6512AC-7990-43B1-90A7-C46C94E1712E}" sibTransId="{9633A479-E78F-45E4-9F1E-7784475EB6AC}"/>
    <dgm:cxn modelId="{F61DA642-C792-4A88-B2C2-507899054F50}" type="presOf" srcId="{F09FE381-3A55-4093-95FE-1A440A074283}" destId="{EF0A0279-5198-4CEB-9D6E-AA56E461313A}" srcOrd="0" destOrd="0" presId="urn:microsoft.com/office/officeart/2005/8/layout/default"/>
    <dgm:cxn modelId="{718A3C7A-865D-4407-BC19-EB9B18CB6BE2}" srcId="{27D31719-FDCA-49F0-BF3A-199D7FCE88B1}" destId="{60E98949-0EC3-4E5E-BFC2-D793561AEDB0}" srcOrd="4" destOrd="0" parTransId="{D24FDDA2-E891-4A72-99AD-126B5C440399}" sibTransId="{23298DB0-5CB6-459F-A8C2-2788A2CAECB9}"/>
    <dgm:cxn modelId="{1ECC120D-FDDA-42F8-A9FA-95BCC9DF542C}" type="presOf" srcId="{60E98949-0EC3-4E5E-BFC2-D793561AEDB0}" destId="{58DA2175-CD54-4A9F-8567-4356C16C61BB}" srcOrd="0" destOrd="0" presId="urn:microsoft.com/office/officeart/2005/8/layout/default"/>
    <dgm:cxn modelId="{4F4CC851-4CFD-408E-A9E1-2823FB9F3413}" srcId="{27D31719-FDCA-49F0-BF3A-199D7FCE88B1}" destId="{0892BA9B-B77B-48F8-ADC6-A01C155D6353}" srcOrd="0" destOrd="0" parTransId="{6B9F32E7-C6F8-4F75-BC9D-DF7CB1E6B8EA}" sibTransId="{4EAC7D2C-1FF5-4C01-BEB4-EEE1E018B591}"/>
    <dgm:cxn modelId="{BF10E361-400B-4456-99AA-BCB9C56F9BBA}" type="presParOf" srcId="{E47BE0CF-6748-4793-B6E3-3B4834962095}" destId="{9F60BBB1-DA6E-4A19-8FF8-0CF5A64CBE83}" srcOrd="0" destOrd="0" presId="urn:microsoft.com/office/officeart/2005/8/layout/default"/>
    <dgm:cxn modelId="{4227D425-7671-4F1E-88EC-E97D9AB99A59}" type="presParOf" srcId="{E47BE0CF-6748-4793-B6E3-3B4834962095}" destId="{AA7229A8-5120-4BAC-A26A-086000F12C56}" srcOrd="1" destOrd="0" presId="urn:microsoft.com/office/officeart/2005/8/layout/default"/>
    <dgm:cxn modelId="{5C2BB142-D79E-4755-AA28-36EF4E290925}" type="presParOf" srcId="{E47BE0CF-6748-4793-B6E3-3B4834962095}" destId="{98758C73-E3B7-4478-B476-5344F69CCB5D}" srcOrd="2" destOrd="0" presId="urn:microsoft.com/office/officeart/2005/8/layout/default"/>
    <dgm:cxn modelId="{B240E170-A5EA-4CC7-BE5A-C0906554A9F1}" type="presParOf" srcId="{E47BE0CF-6748-4793-B6E3-3B4834962095}" destId="{BDD52989-12B8-49F4-9D21-02FA9707927A}" srcOrd="3" destOrd="0" presId="urn:microsoft.com/office/officeart/2005/8/layout/default"/>
    <dgm:cxn modelId="{ECBE2322-CD9B-4CD8-9B36-DBF43939BDE1}" type="presParOf" srcId="{E47BE0CF-6748-4793-B6E3-3B4834962095}" destId="{11E055D8-C04A-415A-A05C-001BB8F8A60C}" srcOrd="4" destOrd="0" presId="urn:microsoft.com/office/officeart/2005/8/layout/default"/>
    <dgm:cxn modelId="{3F2FCA30-965D-4F4C-986B-D30DFBAB1FFC}" type="presParOf" srcId="{E47BE0CF-6748-4793-B6E3-3B4834962095}" destId="{493483A2-2C19-480B-96A7-0A591609F2A8}" srcOrd="5" destOrd="0" presId="urn:microsoft.com/office/officeart/2005/8/layout/default"/>
    <dgm:cxn modelId="{0182D9A4-9376-48BE-A1BA-9A085EA8FAF6}" type="presParOf" srcId="{E47BE0CF-6748-4793-B6E3-3B4834962095}" destId="{EF0A0279-5198-4CEB-9D6E-AA56E461313A}" srcOrd="6" destOrd="0" presId="urn:microsoft.com/office/officeart/2005/8/layout/default"/>
    <dgm:cxn modelId="{02A6BF7E-08D5-4280-B018-3381F876F818}" type="presParOf" srcId="{E47BE0CF-6748-4793-B6E3-3B4834962095}" destId="{C509CE4B-B30D-4884-B433-EDB6D607ABF6}" srcOrd="7" destOrd="0" presId="urn:microsoft.com/office/officeart/2005/8/layout/default"/>
    <dgm:cxn modelId="{CE1241D1-F2D5-410D-A450-8DBCA2E7156A}" type="presParOf" srcId="{E47BE0CF-6748-4793-B6E3-3B4834962095}" destId="{58DA2175-CD54-4A9F-8567-4356C16C61BB}" srcOrd="8" destOrd="0" presId="urn:microsoft.com/office/officeart/2005/8/layout/default"/>
    <dgm:cxn modelId="{2C47AFA1-795A-49B7-8AE8-D858F1DAE293}" type="presParOf" srcId="{E47BE0CF-6748-4793-B6E3-3B4834962095}" destId="{9877C316-E065-4275-BA81-D4C27DA77BA4}" srcOrd="9" destOrd="0" presId="urn:microsoft.com/office/officeart/2005/8/layout/default"/>
    <dgm:cxn modelId="{40CC6DF3-03F8-4793-989C-9E7189E9CBC8}" type="presParOf" srcId="{E47BE0CF-6748-4793-B6E3-3B4834962095}" destId="{8BD697A2-DF0F-4A93-B1E8-3D6BEAF061C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D31719-FDCA-49F0-BF3A-199D7FCE88B1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0892BA9B-B77B-48F8-ADC6-A01C155D635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6B9F32E7-C6F8-4F75-BC9D-DF7CB1E6B8EA}" type="parTrans" cxnId="{4F4CC851-4CFD-408E-A9E1-2823FB9F3413}">
      <dgm:prSet/>
      <dgm:spPr/>
      <dgm:t>
        <a:bodyPr/>
        <a:lstStyle/>
        <a:p>
          <a:endParaRPr lang="cs-CZ" sz="1000"/>
        </a:p>
      </dgm:t>
    </dgm:pt>
    <dgm:pt modelId="{4EAC7D2C-1FF5-4C01-BEB4-EEE1E018B591}" type="sibTrans" cxnId="{4F4CC851-4CFD-408E-A9E1-2823FB9F3413}">
      <dgm:prSet/>
      <dgm:spPr/>
      <dgm:t>
        <a:bodyPr/>
        <a:lstStyle/>
        <a:p>
          <a:endParaRPr lang="cs-CZ" sz="1000"/>
        </a:p>
      </dgm:t>
    </dgm:pt>
    <dgm:pt modelId="{462113B9-4C21-4DD1-970D-C3A8A1B8E11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BC6512AC-7990-43B1-90A7-C46C94E1712E}" type="parTrans" cxnId="{268567E0-D146-4332-8022-EE7F5E69CA54}">
      <dgm:prSet/>
      <dgm:spPr/>
      <dgm:t>
        <a:bodyPr/>
        <a:lstStyle/>
        <a:p>
          <a:endParaRPr lang="cs-CZ" sz="1000"/>
        </a:p>
      </dgm:t>
    </dgm:pt>
    <dgm:pt modelId="{9633A479-E78F-45E4-9F1E-7784475EB6AC}" type="sibTrans" cxnId="{268567E0-D146-4332-8022-EE7F5E69CA54}">
      <dgm:prSet/>
      <dgm:spPr/>
      <dgm:t>
        <a:bodyPr/>
        <a:lstStyle/>
        <a:p>
          <a:endParaRPr lang="cs-CZ" sz="1000"/>
        </a:p>
      </dgm:t>
    </dgm:pt>
    <dgm:pt modelId="{63658510-6690-474C-9BEA-C0CB70AC5D90}">
      <dgm:prSet phldrT="[Text]" custT="1"/>
      <dgm:spPr>
        <a:solidFill>
          <a:srgbClr val="01AF40"/>
        </a:solidFill>
      </dgm:spPr>
      <dgm:t>
        <a:bodyPr/>
        <a:lstStyle/>
        <a:p>
          <a:endParaRPr lang="cs-CZ" sz="1000" dirty="0"/>
        </a:p>
      </dgm:t>
    </dgm:pt>
    <dgm:pt modelId="{8E104662-1289-41F3-8AF8-278BCFCD5497}" type="parTrans" cxnId="{6F2EE90C-07D8-4BFA-824F-78ADC1E2F28A}">
      <dgm:prSet/>
      <dgm:spPr/>
      <dgm:t>
        <a:bodyPr/>
        <a:lstStyle/>
        <a:p>
          <a:endParaRPr lang="cs-CZ" sz="1000"/>
        </a:p>
      </dgm:t>
    </dgm:pt>
    <dgm:pt modelId="{98CC8167-D530-47D5-A124-9047C73E7AB3}" type="sibTrans" cxnId="{6F2EE90C-07D8-4BFA-824F-78ADC1E2F28A}">
      <dgm:prSet/>
      <dgm:spPr/>
      <dgm:t>
        <a:bodyPr/>
        <a:lstStyle/>
        <a:p>
          <a:endParaRPr lang="cs-CZ" sz="1000"/>
        </a:p>
      </dgm:t>
    </dgm:pt>
    <dgm:pt modelId="{F09FE381-3A55-4093-95FE-1A440A07428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3CC4198B-18F8-4055-88B8-11242D8E8DD8}" type="parTrans" cxnId="{067486D0-E214-40AF-B273-87DA82318E86}">
      <dgm:prSet/>
      <dgm:spPr/>
      <dgm:t>
        <a:bodyPr/>
        <a:lstStyle/>
        <a:p>
          <a:endParaRPr lang="cs-CZ" sz="1000"/>
        </a:p>
      </dgm:t>
    </dgm:pt>
    <dgm:pt modelId="{5CC5174D-51E2-4407-84CE-79517566028B}" type="sibTrans" cxnId="{067486D0-E214-40AF-B273-87DA82318E86}">
      <dgm:prSet/>
      <dgm:spPr/>
      <dgm:t>
        <a:bodyPr/>
        <a:lstStyle/>
        <a:p>
          <a:endParaRPr lang="cs-CZ" sz="1000"/>
        </a:p>
      </dgm:t>
    </dgm:pt>
    <dgm:pt modelId="{FA80A574-5C60-433F-9F6E-9EA40D918F82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03461017-3D0B-411E-AA1F-246FD0070EDE}" type="parTrans" cxnId="{1A63E7A6-6CF0-443D-9F88-5AD09B6E4F22}">
      <dgm:prSet/>
      <dgm:spPr/>
      <dgm:t>
        <a:bodyPr/>
        <a:lstStyle/>
        <a:p>
          <a:endParaRPr lang="cs-CZ" sz="1000"/>
        </a:p>
      </dgm:t>
    </dgm:pt>
    <dgm:pt modelId="{A4052A58-4E28-427A-A8E0-20E2F4F599E2}" type="sibTrans" cxnId="{1A63E7A6-6CF0-443D-9F88-5AD09B6E4F22}">
      <dgm:prSet/>
      <dgm:spPr/>
      <dgm:t>
        <a:bodyPr/>
        <a:lstStyle/>
        <a:p>
          <a:endParaRPr lang="cs-CZ" sz="1000"/>
        </a:p>
      </dgm:t>
    </dgm:pt>
    <dgm:pt modelId="{60E98949-0EC3-4E5E-BFC2-D793561AEDB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D24FDDA2-E891-4A72-99AD-126B5C440399}" type="parTrans" cxnId="{718A3C7A-865D-4407-BC19-EB9B18CB6BE2}">
      <dgm:prSet/>
      <dgm:spPr/>
      <dgm:t>
        <a:bodyPr/>
        <a:lstStyle/>
        <a:p>
          <a:endParaRPr lang="cs-CZ" sz="1000"/>
        </a:p>
      </dgm:t>
    </dgm:pt>
    <dgm:pt modelId="{23298DB0-5CB6-459F-A8C2-2788A2CAECB9}" type="sibTrans" cxnId="{718A3C7A-865D-4407-BC19-EB9B18CB6BE2}">
      <dgm:prSet/>
      <dgm:spPr/>
      <dgm:t>
        <a:bodyPr/>
        <a:lstStyle/>
        <a:p>
          <a:endParaRPr lang="cs-CZ" sz="1000"/>
        </a:p>
      </dgm:t>
    </dgm:pt>
    <dgm:pt modelId="{E47BE0CF-6748-4793-B6E3-3B4834962095}" type="pres">
      <dgm:prSet presAssocID="{27D31719-FDCA-49F0-BF3A-199D7FCE88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F60BBB1-DA6E-4A19-8FF8-0CF5A64CBE83}" type="pres">
      <dgm:prSet presAssocID="{0892BA9B-B77B-48F8-ADC6-A01C155D635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7229A8-5120-4BAC-A26A-086000F12C56}" type="pres">
      <dgm:prSet presAssocID="{4EAC7D2C-1FF5-4C01-BEB4-EEE1E018B591}" presName="sibTrans" presStyleCnt="0"/>
      <dgm:spPr/>
    </dgm:pt>
    <dgm:pt modelId="{98758C73-E3B7-4478-B476-5344F69CCB5D}" type="pres">
      <dgm:prSet presAssocID="{462113B9-4C21-4DD1-970D-C3A8A1B8E11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D52989-12B8-49F4-9D21-02FA9707927A}" type="pres">
      <dgm:prSet presAssocID="{9633A479-E78F-45E4-9F1E-7784475EB6AC}" presName="sibTrans" presStyleCnt="0"/>
      <dgm:spPr/>
    </dgm:pt>
    <dgm:pt modelId="{11E055D8-C04A-415A-A05C-001BB8F8A60C}" type="pres">
      <dgm:prSet presAssocID="{63658510-6690-474C-9BEA-C0CB70AC5D9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3483A2-2C19-480B-96A7-0A591609F2A8}" type="pres">
      <dgm:prSet presAssocID="{98CC8167-D530-47D5-A124-9047C73E7AB3}" presName="sibTrans" presStyleCnt="0"/>
      <dgm:spPr/>
    </dgm:pt>
    <dgm:pt modelId="{EF0A0279-5198-4CEB-9D6E-AA56E461313A}" type="pres">
      <dgm:prSet presAssocID="{F09FE381-3A55-4093-95FE-1A440A07428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09CE4B-B30D-4884-B433-EDB6D607ABF6}" type="pres">
      <dgm:prSet presAssocID="{5CC5174D-51E2-4407-84CE-79517566028B}" presName="sibTrans" presStyleCnt="0"/>
      <dgm:spPr/>
    </dgm:pt>
    <dgm:pt modelId="{58DA2175-CD54-4A9F-8567-4356C16C61BB}" type="pres">
      <dgm:prSet presAssocID="{60E98949-0EC3-4E5E-BFC2-D793561AEDB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77C316-E065-4275-BA81-D4C27DA77BA4}" type="pres">
      <dgm:prSet presAssocID="{23298DB0-5CB6-459F-A8C2-2788A2CAECB9}" presName="sibTrans" presStyleCnt="0"/>
      <dgm:spPr/>
    </dgm:pt>
    <dgm:pt modelId="{8BD697A2-DF0F-4A93-B1E8-3D6BEAF061C0}" type="pres">
      <dgm:prSet presAssocID="{FA80A574-5C60-433F-9F6E-9EA40D918F8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F2EE90C-07D8-4BFA-824F-78ADC1E2F28A}" srcId="{27D31719-FDCA-49F0-BF3A-199D7FCE88B1}" destId="{63658510-6690-474C-9BEA-C0CB70AC5D90}" srcOrd="2" destOrd="0" parTransId="{8E104662-1289-41F3-8AF8-278BCFCD5497}" sibTransId="{98CC8167-D530-47D5-A124-9047C73E7AB3}"/>
    <dgm:cxn modelId="{41003E87-175E-49FA-BF18-14F3ACED04F6}" type="presOf" srcId="{0892BA9B-B77B-48F8-ADC6-A01C155D6353}" destId="{9F60BBB1-DA6E-4A19-8FF8-0CF5A64CBE83}" srcOrd="0" destOrd="0" presId="urn:microsoft.com/office/officeart/2005/8/layout/default"/>
    <dgm:cxn modelId="{50333C30-4E0C-4F54-BFAD-2440796CCDB3}" type="presOf" srcId="{27D31719-FDCA-49F0-BF3A-199D7FCE88B1}" destId="{E47BE0CF-6748-4793-B6E3-3B4834962095}" srcOrd="0" destOrd="0" presId="urn:microsoft.com/office/officeart/2005/8/layout/default"/>
    <dgm:cxn modelId="{5D0A87A7-7770-4F3A-A192-84BB7574641E}" type="presOf" srcId="{FA80A574-5C60-433F-9F6E-9EA40D918F82}" destId="{8BD697A2-DF0F-4A93-B1E8-3D6BEAF061C0}" srcOrd="0" destOrd="0" presId="urn:microsoft.com/office/officeart/2005/8/layout/default"/>
    <dgm:cxn modelId="{067486D0-E214-40AF-B273-87DA82318E86}" srcId="{27D31719-FDCA-49F0-BF3A-199D7FCE88B1}" destId="{F09FE381-3A55-4093-95FE-1A440A074283}" srcOrd="3" destOrd="0" parTransId="{3CC4198B-18F8-4055-88B8-11242D8E8DD8}" sibTransId="{5CC5174D-51E2-4407-84CE-79517566028B}"/>
    <dgm:cxn modelId="{6748F9E7-676E-46B3-BD46-00D615363C85}" type="presOf" srcId="{462113B9-4C21-4DD1-970D-C3A8A1B8E111}" destId="{98758C73-E3B7-4478-B476-5344F69CCB5D}" srcOrd="0" destOrd="0" presId="urn:microsoft.com/office/officeart/2005/8/layout/default"/>
    <dgm:cxn modelId="{1A63E7A6-6CF0-443D-9F88-5AD09B6E4F22}" srcId="{27D31719-FDCA-49F0-BF3A-199D7FCE88B1}" destId="{FA80A574-5C60-433F-9F6E-9EA40D918F82}" srcOrd="5" destOrd="0" parTransId="{03461017-3D0B-411E-AA1F-246FD0070EDE}" sibTransId="{A4052A58-4E28-427A-A8E0-20E2F4F599E2}"/>
    <dgm:cxn modelId="{BAC32E32-B2EF-4EFB-9B73-78ADAC285CAD}" type="presOf" srcId="{63658510-6690-474C-9BEA-C0CB70AC5D90}" destId="{11E055D8-C04A-415A-A05C-001BB8F8A60C}" srcOrd="0" destOrd="0" presId="urn:microsoft.com/office/officeart/2005/8/layout/default"/>
    <dgm:cxn modelId="{268567E0-D146-4332-8022-EE7F5E69CA54}" srcId="{27D31719-FDCA-49F0-BF3A-199D7FCE88B1}" destId="{462113B9-4C21-4DD1-970D-C3A8A1B8E111}" srcOrd="1" destOrd="0" parTransId="{BC6512AC-7990-43B1-90A7-C46C94E1712E}" sibTransId="{9633A479-E78F-45E4-9F1E-7784475EB6AC}"/>
    <dgm:cxn modelId="{F61DA642-C792-4A88-B2C2-507899054F50}" type="presOf" srcId="{F09FE381-3A55-4093-95FE-1A440A074283}" destId="{EF0A0279-5198-4CEB-9D6E-AA56E461313A}" srcOrd="0" destOrd="0" presId="urn:microsoft.com/office/officeart/2005/8/layout/default"/>
    <dgm:cxn modelId="{718A3C7A-865D-4407-BC19-EB9B18CB6BE2}" srcId="{27D31719-FDCA-49F0-BF3A-199D7FCE88B1}" destId="{60E98949-0EC3-4E5E-BFC2-D793561AEDB0}" srcOrd="4" destOrd="0" parTransId="{D24FDDA2-E891-4A72-99AD-126B5C440399}" sibTransId="{23298DB0-5CB6-459F-A8C2-2788A2CAECB9}"/>
    <dgm:cxn modelId="{1ECC120D-FDDA-42F8-A9FA-95BCC9DF542C}" type="presOf" srcId="{60E98949-0EC3-4E5E-BFC2-D793561AEDB0}" destId="{58DA2175-CD54-4A9F-8567-4356C16C61BB}" srcOrd="0" destOrd="0" presId="urn:microsoft.com/office/officeart/2005/8/layout/default"/>
    <dgm:cxn modelId="{4F4CC851-4CFD-408E-A9E1-2823FB9F3413}" srcId="{27D31719-FDCA-49F0-BF3A-199D7FCE88B1}" destId="{0892BA9B-B77B-48F8-ADC6-A01C155D6353}" srcOrd="0" destOrd="0" parTransId="{6B9F32E7-C6F8-4F75-BC9D-DF7CB1E6B8EA}" sibTransId="{4EAC7D2C-1FF5-4C01-BEB4-EEE1E018B591}"/>
    <dgm:cxn modelId="{BF10E361-400B-4456-99AA-BCB9C56F9BBA}" type="presParOf" srcId="{E47BE0CF-6748-4793-B6E3-3B4834962095}" destId="{9F60BBB1-DA6E-4A19-8FF8-0CF5A64CBE83}" srcOrd="0" destOrd="0" presId="urn:microsoft.com/office/officeart/2005/8/layout/default"/>
    <dgm:cxn modelId="{4227D425-7671-4F1E-88EC-E97D9AB99A59}" type="presParOf" srcId="{E47BE0CF-6748-4793-B6E3-3B4834962095}" destId="{AA7229A8-5120-4BAC-A26A-086000F12C56}" srcOrd="1" destOrd="0" presId="urn:microsoft.com/office/officeart/2005/8/layout/default"/>
    <dgm:cxn modelId="{5C2BB142-D79E-4755-AA28-36EF4E290925}" type="presParOf" srcId="{E47BE0CF-6748-4793-B6E3-3B4834962095}" destId="{98758C73-E3B7-4478-B476-5344F69CCB5D}" srcOrd="2" destOrd="0" presId="urn:microsoft.com/office/officeart/2005/8/layout/default"/>
    <dgm:cxn modelId="{B240E170-A5EA-4CC7-BE5A-C0906554A9F1}" type="presParOf" srcId="{E47BE0CF-6748-4793-B6E3-3B4834962095}" destId="{BDD52989-12B8-49F4-9D21-02FA9707927A}" srcOrd="3" destOrd="0" presId="urn:microsoft.com/office/officeart/2005/8/layout/default"/>
    <dgm:cxn modelId="{ECBE2322-CD9B-4CD8-9B36-DBF43939BDE1}" type="presParOf" srcId="{E47BE0CF-6748-4793-B6E3-3B4834962095}" destId="{11E055D8-C04A-415A-A05C-001BB8F8A60C}" srcOrd="4" destOrd="0" presId="urn:microsoft.com/office/officeart/2005/8/layout/default"/>
    <dgm:cxn modelId="{3F2FCA30-965D-4F4C-986B-D30DFBAB1FFC}" type="presParOf" srcId="{E47BE0CF-6748-4793-B6E3-3B4834962095}" destId="{493483A2-2C19-480B-96A7-0A591609F2A8}" srcOrd="5" destOrd="0" presId="urn:microsoft.com/office/officeart/2005/8/layout/default"/>
    <dgm:cxn modelId="{0182D9A4-9376-48BE-A1BA-9A085EA8FAF6}" type="presParOf" srcId="{E47BE0CF-6748-4793-B6E3-3B4834962095}" destId="{EF0A0279-5198-4CEB-9D6E-AA56E461313A}" srcOrd="6" destOrd="0" presId="urn:microsoft.com/office/officeart/2005/8/layout/default"/>
    <dgm:cxn modelId="{02A6BF7E-08D5-4280-B018-3381F876F818}" type="presParOf" srcId="{E47BE0CF-6748-4793-B6E3-3B4834962095}" destId="{C509CE4B-B30D-4884-B433-EDB6D607ABF6}" srcOrd="7" destOrd="0" presId="urn:microsoft.com/office/officeart/2005/8/layout/default"/>
    <dgm:cxn modelId="{CE1241D1-F2D5-410D-A450-8DBCA2E7156A}" type="presParOf" srcId="{E47BE0CF-6748-4793-B6E3-3B4834962095}" destId="{58DA2175-CD54-4A9F-8567-4356C16C61BB}" srcOrd="8" destOrd="0" presId="urn:microsoft.com/office/officeart/2005/8/layout/default"/>
    <dgm:cxn modelId="{2C47AFA1-795A-49B7-8AE8-D858F1DAE293}" type="presParOf" srcId="{E47BE0CF-6748-4793-B6E3-3B4834962095}" destId="{9877C316-E065-4275-BA81-D4C27DA77BA4}" srcOrd="9" destOrd="0" presId="urn:microsoft.com/office/officeart/2005/8/layout/default"/>
    <dgm:cxn modelId="{40CC6DF3-03F8-4793-989C-9E7189E9CBC8}" type="presParOf" srcId="{E47BE0CF-6748-4793-B6E3-3B4834962095}" destId="{8BD697A2-DF0F-4A93-B1E8-3D6BEAF061C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D31719-FDCA-49F0-BF3A-199D7FCE88B1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0892BA9B-B77B-48F8-ADC6-A01C155D635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6B9F32E7-C6F8-4F75-BC9D-DF7CB1E6B8EA}" type="parTrans" cxnId="{4F4CC851-4CFD-408E-A9E1-2823FB9F3413}">
      <dgm:prSet/>
      <dgm:spPr/>
      <dgm:t>
        <a:bodyPr/>
        <a:lstStyle/>
        <a:p>
          <a:endParaRPr lang="cs-CZ" sz="1000"/>
        </a:p>
      </dgm:t>
    </dgm:pt>
    <dgm:pt modelId="{4EAC7D2C-1FF5-4C01-BEB4-EEE1E018B591}" type="sibTrans" cxnId="{4F4CC851-4CFD-408E-A9E1-2823FB9F3413}">
      <dgm:prSet/>
      <dgm:spPr/>
      <dgm:t>
        <a:bodyPr/>
        <a:lstStyle/>
        <a:p>
          <a:endParaRPr lang="cs-CZ" sz="1000"/>
        </a:p>
      </dgm:t>
    </dgm:pt>
    <dgm:pt modelId="{462113B9-4C21-4DD1-970D-C3A8A1B8E11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BC6512AC-7990-43B1-90A7-C46C94E1712E}" type="parTrans" cxnId="{268567E0-D146-4332-8022-EE7F5E69CA54}">
      <dgm:prSet/>
      <dgm:spPr/>
      <dgm:t>
        <a:bodyPr/>
        <a:lstStyle/>
        <a:p>
          <a:endParaRPr lang="cs-CZ" sz="1000"/>
        </a:p>
      </dgm:t>
    </dgm:pt>
    <dgm:pt modelId="{9633A479-E78F-45E4-9F1E-7784475EB6AC}" type="sibTrans" cxnId="{268567E0-D146-4332-8022-EE7F5E69CA54}">
      <dgm:prSet/>
      <dgm:spPr/>
      <dgm:t>
        <a:bodyPr/>
        <a:lstStyle/>
        <a:p>
          <a:endParaRPr lang="cs-CZ" sz="1000"/>
        </a:p>
      </dgm:t>
    </dgm:pt>
    <dgm:pt modelId="{63658510-6690-474C-9BEA-C0CB70AC5D90}">
      <dgm:prSet phldrT="[Text]" custT="1"/>
      <dgm:spPr>
        <a:solidFill>
          <a:srgbClr val="01AF40"/>
        </a:solidFill>
      </dgm:spPr>
      <dgm:t>
        <a:bodyPr/>
        <a:lstStyle/>
        <a:p>
          <a:endParaRPr lang="cs-CZ" sz="1000" dirty="0"/>
        </a:p>
      </dgm:t>
    </dgm:pt>
    <dgm:pt modelId="{8E104662-1289-41F3-8AF8-278BCFCD5497}" type="parTrans" cxnId="{6F2EE90C-07D8-4BFA-824F-78ADC1E2F28A}">
      <dgm:prSet/>
      <dgm:spPr/>
      <dgm:t>
        <a:bodyPr/>
        <a:lstStyle/>
        <a:p>
          <a:endParaRPr lang="cs-CZ" sz="1000"/>
        </a:p>
      </dgm:t>
    </dgm:pt>
    <dgm:pt modelId="{98CC8167-D530-47D5-A124-9047C73E7AB3}" type="sibTrans" cxnId="{6F2EE90C-07D8-4BFA-824F-78ADC1E2F28A}">
      <dgm:prSet/>
      <dgm:spPr/>
      <dgm:t>
        <a:bodyPr/>
        <a:lstStyle/>
        <a:p>
          <a:endParaRPr lang="cs-CZ" sz="1000"/>
        </a:p>
      </dgm:t>
    </dgm:pt>
    <dgm:pt modelId="{F09FE381-3A55-4093-95FE-1A440A07428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3CC4198B-18F8-4055-88B8-11242D8E8DD8}" type="parTrans" cxnId="{067486D0-E214-40AF-B273-87DA82318E86}">
      <dgm:prSet/>
      <dgm:spPr/>
      <dgm:t>
        <a:bodyPr/>
        <a:lstStyle/>
        <a:p>
          <a:endParaRPr lang="cs-CZ" sz="1000"/>
        </a:p>
      </dgm:t>
    </dgm:pt>
    <dgm:pt modelId="{5CC5174D-51E2-4407-84CE-79517566028B}" type="sibTrans" cxnId="{067486D0-E214-40AF-B273-87DA82318E86}">
      <dgm:prSet/>
      <dgm:spPr/>
      <dgm:t>
        <a:bodyPr/>
        <a:lstStyle/>
        <a:p>
          <a:endParaRPr lang="cs-CZ" sz="1000"/>
        </a:p>
      </dgm:t>
    </dgm:pt>
    <dgm:pt modelId="{FA80A574-5C60-433F-9F6E-9EA40D918F82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03461017-3D0B-411E-AA1F-246FD0070EDE}" type="parTrans" cxnId="{1A63E7A6-6CF0-443D-9F88-5AD09B6E4F22}">
      <dgm:prSet/>
      <dgm:spPr/>
      <dgm:t>
        <a:bodyPr/>
        <a:lstStyle/>
        <a:p>
          <a:endParaRPr lang="cs-CZ" sz="1000"/>
        </a:p>
      </dgm:t>
    </dgm:pt>
    <dgm:pt modelId="{A4052A58-4E28-427A-A8E0-20E2F4F599E2}" type="sibTrans" cxnId="{1A63E7A6-6CF0-443D-9F88-5AD09B6E4F22}">
      <dgm:prSet/>
      <dgm:spPr/>
      <dgm:t>
        <a:bodyPr/>
        <a:lstStyle/>
        <a:p>
          <a:endParaRPr lang="cs-CZ" sz="1000"/>
        </a:p>
      </dgm:t>
    </dgm:pt>
    <dgm:pt modelId="{60E98949-0EC3-4E5E-BFC2-D793561AEDB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D24FDDA2-E891-4A72-99AD-126B5C440399}" type="parTrans" cxnId="{718A3C7A-865D-4407-BC19-EB9B18CB6BE2}">
      <dgm:prSet/>
      <dgm:spPr/>
      <dgm:t>
        <a:bodyPr/>
        <a:lstStyle/>
        <a:p>
          <a:endParaRPr lang="cs-CZ" sz="1000"/>
        </a:p>
      </dgm:t>
    </dgm:pt>
    <dgm:pt modelId="{23298DB0-5CB6-459F-A8C2-2788A2CAECB9}" type="sibTrans" cxnId="{718A3C7A-865D-4407-BC19-EB9B18CB6BE2}">
      <dgm:prSet/>
      <dgm:spPr/>
      <dgm:t>
        <a:bodyPr/>
        <a:lstStyle/>
        <a:p>
          <a:endParaRPr lang="cs-CZ" sz="1000"/>
        </a:p>
      </dgm:t>
    </dgm:pt>
    <dgm:pt modelId="{E47BE0CF-6748-4793-B6E3-3B4834962095}" type="pres">
      <dgm:prSet presAssocID="{27D31719-FDCA-49F0-BF3A-199D7FCE88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F60BBB1-DA6E-4A19-8FF8-0CF5A64CBE83}" type="pres">
      <dgm:prSet presAssocID="{0892BA9B-B77B-48F8-ADC6-A01C155D635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7229A8-5120-4BAC-A26A-086000F12C56}" type="pres">
      <dgm:prSet presAssocID="{4EAC7D2C-1FF5-4C01-BEB4-EEE1E018B591}" presName="sibTrans" presStyleCnt="0"/>
      <dgm:spPr/>
    </dgm:pt>
    <dgm:pt modelId="{98758C73-E3B7-4478-B476-5344F69CCB5D}" type="pres">
      <dgm:prSet presAssocID="{462113B9-4C21-4DD1-970D-C3A8A1B8E11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D52989-12B8-49F4-9D21-02FA9707927A}" type="pres">
      <dgm:prSet presAssocID="{9633A479-E78F-45E4-9F1E-7784475EB6AC}" presName="sibTrans" presStyleCnt="0"/>
      <dgm:spPr/>
    </dgm:pt>
    <dgm:pt modelId="{11E055D8-C04A-415A-A05C-001BB8F8A60C}" type="pres">
      <dgm:prSet presAssocID="{63658510-6690-474C-9BEA-C0CB70AC5D9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3483A2-2C19-480B-96A7-0A591609F2A8}" type="pres">
      <dgm:prSet presAssocID="{98CC8167-D530-47D5-A124-9047C73E7AB3}" presName="sibTrans" presStyleCnt="0"/>
      <dgm:spPr/>
    </dgm:pt>
    <dgm:pt modelId="{EF0A0279-5198-4CEB-9D6E-AA56E461313A}" type="pres">
      <dgm:prSet presAssocID="{F09FE381-3A55-4093-95FE-1A440A07428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09CE4B-B30D-4884-B433-EDB6D607ABF6}" type="pres">
      <dgm:prSet presAssocID="{5CC5174D-51E2-4407-84CE-79517566028B}" presName="sibTrans" presStyleCnt="0"/>
      <dgm:spPr/>
    </dgm:pt>
    <dgm:pt modelId="{58DA2175-CD54-4A9F-8567-4356C16C61BB}" type="pres">
      <dgm:prSet presAssocID="{60E98949-0EC3-4E5E-BFC2-D793561AEDB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77C316-E065-4275-BA81-D4C27DA77BA4}" type="pres">
      <dgm:prSet presAssocID="{23298DB0-5CB6-459F-A8C2-2788A2CAECB9}" presName="sibTrans" presStyleCnt="0"/>
      <dgm:spPr/>
    </dgm:pt>
    <dgm:pt modelId="{8BD697A2-DF0F-4A93-B1E8-3D6BEAF061C0}" type="pres">
      <dgm:prSet presAssocID="{FA80A574-5C60-433F-9F6E-9EA40D918F8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F2EE90C-07D8-4BFA-824F-78ADC1E2F28A}" srcId="{27D31719-FDCA-49F0-BF3A-199D7FCE88B1}" destId="{63658510-6690-474C-9BEA-C0CB70AC5D90}" srcOrd="2" destOrd="0" parTransId="{8E104662-1289-41F3-8AF8-278BCFCD5497}" sibTransId="{98CC8167-D530-47D5-A124-9047C73E7AB3}"/>
    <dgm:cxn modelId="{41003E87-175E-49FA-BF18-14F3ACED04F6}" type="presOf" srcId="{0892BA9B-B77B-48F8-ADC6-A01C155D6353}" destId="{9F60BBB1-DA6E-4A19-8FF8-0CF5A64CBE83}" srcOrd="0" destOrd="0" presId="urn:microsoft.com/office/officeart/2005/8/layout/default"/>
    <dgm:cxn modelId="{50333C30-4E0C-4F54-BFAD-2440796CCDB3}" type="presOf" srcId="{27D31719-FDCA-49F0-BF3A-199D7FCE88B1}" destId="{E47BE0CF-6748-4793-B6E3-3B4834962095}" srcOrd="0" destOrd="0" presId="urn:microsoft.com/office/officeart/2005/8/layout/default"/>
    <dgm:cxn modelId="{5D0A87A7-7770-4F3A-A192-84BB7574641E}" type="presOf" srcId="{FA80A574-5C60-433F-9F6E-9EA40D918F82}" destId="{8BD697A2-DF0F-4A93-B1E8-3D6BEAF061C0}" srcOrd="0" destOrd="0" presId="urn:microsoft.com/office/officeart/2005/8/layout/default"/>
    <dgm:cxn modelId="{067486D0-E214-40AF-B273-87DA82318E86}" srcId="{27D31719-FDCA-49F0-BF3A-199D7FCE88B1}" destId="{F09FE381-3A55-4093-95FE-1A440A074283}" srcOrd="3" destOrd="0" parTransId="{3CC4198B-18F8-4055-88B8-11242D8E8DD8}" sibTransId="{5CC5174D-51E2-4407-84CE-79517566028B}"/>
    <dgm:cxn modelId="{6748F9E7-676E-46B3-BD46-00D615363C85}" type="presOf" srcId="{462113B9-4C21-4DD1-970D-C3A8A1B8E111}" destId="{98758C73-E3B7-4478-B476-5344F69CCB5D}" srcOrd="0" destOrd="0" presId="urn:microsoft.com/office/officeart/2005/8/layout/default"/>
    <dgm:cxn modelId="{1A63E7A6-6CF0-443D-9F88-5AD09B6E4F22}" srcId="{27D31719-FDCA-49F0-BF3A-199D7FCE88B1}" destId="{FA80A574-5C60-433F-9F6E-9EA40D918F82}" srcOrd="5" destOrd="0" parTransId="{03461017-3D0B-411E-AA1F-246FD0070EDE}" sibTransId="{A4052A58-4E28-427A-A8E0-20E2F4F599E2}"/>
    <dgm:cxn modelId="{BAC32E32-B2EF-4EFB-9B73-78ADAC285CAD}" type="presOf" srcId="{63658510-6690-474C-9BEA-C0CB70AC5D90}" destId="{11E055D8-C04A-415A-A05C-001BB8F8A60C}" srcOrd="0" destOrd="0" presId="urn:microsoft.com/office/officeart/2005/8/layout/default"/>
    <dgm:cxn modelId="{268567E0-D146-4332-8022-EE7F5E69CA54}" srcId="{27D31719-FDCA-49F0-BF3A-199D7FCE88B1}" destId="{462113B9-4C21-4DD1-970D-C3A8A1B8E111}" srcOrd="1" destOrd="0" parTransId="{BC6512AC-7990-43B1-90A7-C46C94E1712E}" sibTransId="{9633A479-E78F-45E4-9F1E-7784475EB6AC}"/>
    <dgm:cxn modelId="{F61DA642-C792-4A88-B2C2-507899054F50}" type="presOf" srcId="{F09FE381-3A55-4093-95FE-1A440A074283}" destId="{EF0A0279-5198-4CEB-9D6E-AA56E461313A}" srcOrd="0" destOrd="0" presId="urn:microsoft.com/office/officeart/2005/8/layout/default"/>
    <dgm:cxn modelId="{718A3C7A-865D-4407-BC19-EB9B18CB6BE2}" srcId="{27D31719-FDCA-49F0-BF3A-199D7FCE88B1}" destId="{60E98949-0EC3-4E5E-BFC2-D793561AEDB0}" srcOrd="4" destOrd="0" parTransId="{D24FDDA2-E891-4A72-99AD-126B5C440399}" sibTransId="{23298DB0-5CB6-459F-A8C2-2788A2CAECB9}"/>
    <dgm:cxn modelId="{1ECC120D-FDDA-42F8-A9FA-95BCC9DF542C}" type="presOf" srcId="{60E98949-0EC3-4E5E-BFC2-D793561AEDB0}" destId="{58DA2175-CD54-4A9F-8567-4356C16C61BB}" srcOrd="0" destOrd="0" presId="urn:microsoft.com/office/officeart/2005/8/layout/default"/>
    <dgm:cxn modelId="{4F4CC851-4CFD-408E-A9E1-2823FB9F3413}" srcId="{27D31719-FDCA-49F0-BF3A-199D7FCE88B1}" destId="{0892BA9B-B77B-48F8-ADC6-A01C155D6353}" srcOrd="0" destOrd="0" parTransId="{6B9F32E7-C6F8-4F75-BC9D-DF7CB1E6B8EA}" sibTransId="{4EAC7D2C-1FF5-4C01-BEB4-EEE1E018B591}"/>
    <dgm:cxn modelId="{BF10E361-400B-4456-99AA-BCB9C56F9BBA}" type="presParOf" srcId="{E47BE0CF-6748-4793-B6E3-3B4834962095}" destId="{9F60BBB1-DA6E-4A19-8FF8-0CF5A64CBE83}" srcOrd="0" destOrd="0" presId="urn:microsoft.com/office/officeart/2005/8/layout/default"/>
    <dgm:cxn modelId="{4227D425-7671-4F1E-88EC-E97D9AB99A59}" type="presParOf" srcId="{E47BE0CF-6748-4793-B6E3-3B4834962095}" destId="{AA7229A8-5120-4BAC-A26A-086000F12C56}" srcOrd="1" destOrd="0" presId="urn:microsoft.com/office/officeart/2005/8/layout/default"/>
    <dgm:cxn modelId="{5C2BB142-D79E-4755-AA28-36EF4E290925}" type="presParOf" srcId="{E47BE0CF-6748-4793-B6E3-3B4834962095}" destId="{98758C73-E3B7-4478-B476-5344F69CCB5D}" srcOrd="2" destOrd="0" presId="urn:microsoft.com/office/officeart/2005/8/layout/default"/>
    <dgm:cxn modelId="{B240E170-A5EA-4CC7-BE5A-C0906554A9F1}" type="presParOf" srcId="{E47BE0CF-6748-4793-B6E3-3B4834962095}" destId="{BDD52989-12B8-49F4-9D21-02FA9707927A}" srcOrd="3" destOrd="0" presId="urn:microsoft.com/office/officeart/2005/8/layout/default"/>
    <dgm:cxn modelId="{ECBE2322-CD9B-4CD8-9B36-DBF43939BDE1}" type="presParOf" srcId="{E47BE0CF-6748-4793-B6E3-3B4834962095}" destId="{11E055D8-C04A-415A-A05C-001BB8F8A60C}" srcOrd="4" destOrd="0" presId="urn:microsoft.com/office/officeart/2005/8/layout/default"/>
    <dgm:cxn modelId="{3F2FCA30-965D-4F4C-986B-D30DFBAB1FFC}" type="presParOf" srcId="{E47BE0CF-6748-4793-B6E3-3B4834962095}" destId="{493483A2-2C19-480B-96A7-0A591609F2A8}" srcOrd="5" destOrd="0" presId="urn:microsoft.com/office/officeart/2005/8/layout/default"/>
    <dgm:cxn modelId="{0182D9A4-9376-48BE-A1BA-9A085EA8FAF6}" type="presParOf" srcId="{E47BE0CF-6748-4793-B6E3-3B4834962095}" destId="{EF0A0279-5198-4CEB-9D6E-AA56E461313A}" srcOrd="6" destOrd="0" presId="urn:microsoft.com/office/officeart/2005/8/layout/default"/>
    <dgm:cxn modelId="{02A6BF7E-08D5-4280-B018-3381F876F818}" type="presParOf" srcId="{E47BE0CF-6748-4793-B6E3-3B4834962095}" destId="{C509CE4B-B30D-4884-B433-EDB6D607ABF6}" srcOrd="7" destOrd="0" presId="urn:microsoft.com/office/officeart/2005/8/layout/default"/>
    <dgm:cxn modelId="{CE1241D1-F2D5-410D-A450-8DBCA2E7156A}" type="presParOf" srcId="{E47BE0CF-6748-4793-B6E3-3B4834962095}" destId="{58DA2175-CD54-4A9F-8567-4356C16C61BB}" srcOrd="8" destOrd="0" presId="urn:microsoft.com/office/officeart/2005/8/layout/default"/>
    <dgm:cxn modelId="{2C47AFA1-795A-49B7-8AE8-D858F1DAE293}" type="presParOf" srcId="{E47BE0CF-6748-4793-B6E3-3B4834962095}" destId="{9877C316-E065-4275-BA81-D4C27DA77BA4}" srcOrd="9" destOrd="0" presId="urn:microsoft.com/office/officeart/2005/8/layout/default"/>
    <dgm:cxn modelId="{40CC6DF3-03F8-4793-989C-9E7189E9CBC8}" type="presParOf" srcId="{E47BE0CF-6748-4793-B6E3-3B4834962095}" destId="{8BD697A2-DF0F-4A93-B1E8-3D6BEAF061C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D31719-FDCA-49F0-BF3A-199D7FCE88B1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0892BA9B-B77B-48F8-ADC6-A01C155D635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6B9F32E7-C6F8-4F75-BC9D-DF7CB1E6B8EA}" type="parTrans" cxnId="{4F4CC851-4CFD-408E-A9E1-2823FB9F3413}">
      <dgm:prSet/>
      <dgm:spPr/>
      <dgm:t>
        <a:bodyPr/>
        <a:lstStyle/>
        <a:p>
          <a:endParaRPr lang="cs-CZ" sz="1000"/>
        </a:p>
      </dgm:t>
    </dgm:pt>
    <dgm:pt modelId="{4EAC7D2C-1FF5-4C01-BEB4-EEE1E018B591}" type="sibTrans" cxnId="{4F4CC851-4CFD-408E-A9E1-2823FB9F3413}">
      <dgm:prSet/>
      <dgm:spPr/>
      <dgm:t>
        <a:bodyPr/>
        <a:lstStyle/>
        <a:p>
          <a:endParaRPr lang="cs-CZ" sz="1000"/>
        </a:p>
      </dgm:t>
    </dgm:pt>
    <dgm:pt modelId="{462113B9-4C21-4DD1-970D-C3A8A1B8E11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BC6512AC-7990-43B1-90A7-C46C94E1712E}" type="parTrans" cxnId="{268567E0-D146-4332-8022-EE7F5E69CA54}">
      <dgm:prSet/>
      <dgm:spPr/>
      <dgm:t>
        <a:bodyPr/>
        <a:lstStyle/>
        <a:p>
          <a:endParaRPr lang="cs-CZ" sz="1000"/>
        </a:p>
      </dgm:t>
    </dgm:pt>
    <dgm:pt modelId="{9633A479-E78F-45E4-9F1E-7784475EB6AC}" type="sibTrans" cxnId="{268567E0-D146-4332-8022-EE7F5E69CA54}">
      <dgm:prSet/>
      <dgm:spPr/>
      <dgm:t>
        <a:bodyPr/>
        <a:lstStyle/>
        <a:p>
          <a:endParaRPr lang="cs-CZ" sz="1000"/>
        </a:p>
      </dgm:t>
    </dgm:pt>
    <dgm:pt modelId="{63658510-6690-474C-9BEA-C0CB70AC5D90}">
      <dgm:prSet phldrT="[Text]" custT="1"/>
      <dgm:spPr>
        <a:solidFill>
          <a:srgbClr val="01AF40"/>
        </a:solidFill>
      </dgm:spPr>
      <dgm:t>
        <a:bodyPr/>
        <a:lstStyle/>
        <a:p>
          <a:endParaRPr lang="cs-CZ" sz="1000" dirty="0"/>
        </a:p>
      </dgm:t>
    </dgm:pt>
    <dgm:pt modelId="{8E104662-1289-41F3-8AF8-278BCFCD5497}" type="parTrans" cxnId="{6F2EE90C-07D8-4BFA-824F-78ADC1E2F28A}">
      <dgm:prSet/>
      <dgm:spPr/>
      <dgm:t>
        <a:bodyPr/>
        <a:lstStyle/>
        <a:p>
          <a:endParaRPr lang="cs-CZ" sz="1000"/>
        </a:p>
      </dgm:t>
    </dgm:pt>
    <dgm:pt modelId="{98CC8167-D530-47D5-A124-9047C73E7AB3}" type="sibTrans" cxnId="{6F2EE90C-07D8-4BFA-824F-78ADC1E2F28A}">
      <dgm:prSet/>
      <dgm:spPr/>
      <dgm:t>
        <a:bodyPr/>
        <a:lstStyle/>
        <a:p>
          <a:endParaRPr lang="cs-CZ" sz="1000"/>
        </a:p>
      </dgm:t>
    </dgm:pt>
    <dgm:pt modelId="{F09FE381-3A55-4093-95FE-1A440A07428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3CC4198B-18F8-4055-88B8-11242D8E8DD8}" type="parTrans" cxnId="{067486D0-E214-40AF-B273-87DA82318E86}">
      <dgm:prSet/>
      <dgm:spPr/>
      <dgm:t>
        <a:bodyPr/>
        <a:lstStyle/>
        <a:p>
          <a:endParaRPr lang="cs-CZ" sz="1000"/>
        </a:p>
      </dgm:t>
    </dgm:pt>
    <dgm:pt modelId="{5CC5174D-51E2-4407-84CE-79517566028B}" type="sibTrans" cxnId="{067486D0-E214-40AF-B273-87DA82318E86}">
      <dgm:prSet/>
      <dgm:spPr/>
      <dgm:t>
        <a:bodyPr/>
        <a:lstStyle/>
        <a:p>
          <a:endParaRPr lang="cs-CZ" sz="1000"/>
        </a:p>
      </dgm:t>
    </dgm:pt>
    <dgm:pt modelId="{FA80A574-5C60-433F-9F6E-9EA40D918F82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03461017-3D0B-411E-AA1F-246FD0070EDE}" type="parTrans" cxnId="{1A63E7A6-6CF0-443D-9F88-5AD09B6E4F22}">
      <dgm:prSet/>
      <dgm:spPr/>
      <dgm:t>
        <a:bodyPr/>
        <a:lstStyle/>
        <a:p>
          <a:endParaRPr lang="cs-CZ" sz="1000"/>
        </a:p>
      </dgm:t>
    </dgm:pt>
    <dgm:pt modelId="{A4052A58-4E28-427A-A8E0-20E2F4F599E2}" type="sibTrans" cxnId="{1A63E7A6-6CF0-443D-9F88-5AD09B6E4F22}">
      <dgm:prSet/>
      <dgm:spPr/>
      <dgm:t>
        <a:bodyPr/>
        <a:lstStyle/>
        <a:p>
          <a:endParaRPr lang="cs-CZ" sz="1000"/>
        </a:p>
      </dgm:t>
    </dgm:pt>
    <dgm:pt modelId="{60E98949-0EC3-4E5E-BFC2-D793561AEDB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D24FDDA2-E891-4A72-99AD-126B5C440399}" type="parTrans" cxnId="{718A3C7A-865D-4407-BC19-EB9B18CB6BE2}">
      <dgm:prSet/>
      <dgm:spPr/>
      <dgm:t>
        <a:bodyPr/>
        <a:lstStyle/>
        <a:p>
          <a:endParaRPr lang="cs-CZ" sz="1000"/>
        </a:p>
      </dgm:t>
    </dgm:pt>
    <dgm:pt modelId="{23298DB0-5CB6-459F-A8C2-2788A2CAECB9}" type="sibTrans" cxnId="{718A3C7A-865D-4407-BC19-EB9B18CB6BE2}">
      <dgm:prSet/>
      <dgm:spPr/>
      <dgm:t>
        <a:bodyPr/>
        <a:lstStyle/>
        <a:p>
          <a:endParaRPr lang="cs-CZ" sz="1000"/>
        </a:p>
      </dgm:t>
    </dgm:pt>
    <dgm:pt modelId="{E47BE0CF-6748-4793-B6E3-3B4834962095}" type="pres">
      <dgm:prSet presAssocID="{27D31719-FDCA-49F0-BF3A-199D7FCE88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F60BBB1-DA6E-4A19-8FF8-0CF5A64CBE83}" type="pres">
      <dgm:prSet presAssocID="{0892BA9B-B77B-48F8-ADC6-A01C155D635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7229A8-5120-4BAC-A26A-086000F12C56}" type="pres">
      <dgm:prSet presAssocID="{4EAC7D2C-1FF5-4C01-BEB4-EEE1E018B591}" presName="sibTrans" presStyleCnt="0"/>
      <dgm:spPr/>
    </dgm:pt>
    <dgm:pt modelId="{98758C73-E3B7-4478-B476-5344F69CCB5D}" type="pres">
      <dgm:prSet presAssocID="{462113B9-4C21-4DD1-970D-C3A8A1B8E11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D52989-12B8-49F4-9D21-02FA9707927A}" type="pres">
      <dgm:prSet presAssocID="{9633A479-E78F-45E4-9F1E-7784475EB6AC}" presName="sibTrans" presStyleCnt="0"/>
      <dgm:spPr/>
    </dgm:pt>
    <dgm:pt modelId="{11E055D8-C04A-415A-A05C-001BB8F8A60C}" type="pres">
      <dgm:prSet presAssocID="{63658510-6690-474C-9BEA-C0CB70AC5D9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3483A2-2C19-480B-96A7-0A591609F2A8}" type="pres">
      <dgm:prSet presAssocID="{98CC8167-D530-47D5-A124-9047C73E7AB3}" presName="sibTrans" presStyleCnt="0"/>
      <dgm:spPr/>
    </dgm:pt>
    <dgm:pt modelId="{EF0A0279-5198-4CEB-9D6E-AA56E461313A}" type="pres">
      <dgm:prSet presAssocID="{F09FE381-3A55-4093-95FE-1A440A07428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09CE4B-B30D-4884-B433-EDB6D607ABF6}" type="pres">
      <dgm:prSet presAssocID="{5CC5174D-51E2-4407-84CE-79517566028B}" presName="sibTrans" presStyleCnt="0"/>
      <dgm:spPr/>
    </dgm:pt>
    <dgm:pt modelId="{58DA2175-CD54-4A9F-8567-4356C16C61BB}" type="pres">
      <dgm:prSet presAssocID="{60E98949-0EC3-4E5E-BFC2-D793561AEDB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77C316-E065-4275-BA81-D4C27DA77BA4}" type="pres">
      <dgm:prSet presAssocID="{23298DB0-5CB6-459F-A8C2-2788A2CAECB9}" presName="sibTrans" presStyleCnt="0"/>
      <dgm:spPr/>
    </dgm:pt>
    <dgm:pt modelId="{8BD697A2-DF0F-4A93-B1E8-3D6BEAF061C0}" type="pres">
      <dgm:prSet presAssocID="{FA80A574-5C60-433F-9F6E-9EA40D918F8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F2EE90C-07D8-4BFA-824F-78ADC1E2F28A}" srcId="{27D31719-FDCA-49F0-BF3A-199D7FCE88B1}" destId="{63658510-6690-474C-9BEA-C0CB70AC5D90}" srcOrd="2" destOrd="0" parTransId="{8E104662-1289-41F3-8AF8-278BCFCD5497}" sibTransId="{98CC8167-D530-47D5-A124-9047C73E7AB3}"/>
    <dgm:cxn modelId="{41003E87-175E-49FA-BF18-14F3ACED04F6}" type="presOf" srcId="{0892BA9B-B77B-48F8-ADC6-A01C155D6353}" destId="{9F60BBB1-DA6E-4A19-8FF8-0CF5A64CBE83}" srcOrd="0" destOrd="0" presId="urn:microsoft.com/office/officeart/2005/8/layout/default"/>
    <dgm:cxn modelId="{50333C30-4E0C-4F54-BFAD-2440796CCDB3}" type="presOf" srcId="{27D31719-FDCA-49F0-BF3A-199D7FCE88B1}" destId="{E47BE0CF-6748-4793-B6E3-3B4834962095}" srcOrd="0" destOrd="0" presId="urn:microsoft.com/office/officeart/2005/8/layout/default"/>
    <dgm:cxn modelId="{5D0A87A7-7770-4F3A-A192-84BB7574641E}" type="presOf" srcId="{FA80A574-5C60-433F-9F6E-9EA40D918F82}" destId="{8BD697A2-DF0F-4A93-B1E8-3D6BEAF061C0}" srcOrd="0" destOrd="0" presId="urn:microsoft.com/office/officeart/2005/8/layout/default"/>
    <dgm:cxn modelId="{067486D0-E214-40AF-B273-87DA82318E86}" srcId="{27D31719-FDCA-49F0-BF3A-199D7FCE88B1}" destId="{F09FE381-3A55-4093-95FE-1A440A074283}" srcOrd="3" destOrd="0" parTransId="{3CC4198B-18F8-4055-88B8-11242D8E8DD8}" sibTransId="{5CC5174D-51E2-4407-84CE-79517566028B}"/>
    <dgm:cxn modelId="{6748F9E7-676E-46B3-BD46-00D615363C85}" type="presOf" srcId="{462113B9-4C21-4DD1-970D-C3A8A1B8E111}" destId="{98758C73-E3B7-4478-B476-5344F69CCB5D}" srcOrd="0" destOrd="0" presId="urn:microsoft.com/office/officeart/2005/8/layout/default"/>
    <dgm:cxn modelId="{1A63E7A6-6CF0-443D-9F88-5AD09B6E4F22}" srcId="{27D31719-FDCA-49F0-BF3A-199D7FCE88B1}" destId="{FA80A574-5C60-433F-9F6E-9EA40D918F82}" srcOrd="5" destOrd="0" parTransId="{03461017-3D0B-411E-AA1F-246FD0070EDE}" sibTransId="{A4052A58-4E28-427A-A8E0-20E2F4F599E2}"/>
    <dgm:cxn modelId="{BAC32E32-B2EF-4EFB-9B73-78ADAC285CAD}" type="presOf" srcId="{63658510-6690-474C-9BEA-C0CB70AC5D90}" destId="{11E055D8-C04A-415A-A05C-001BB8F8A60C}" srcOrd="0" destOrd="0" presId="urn:microsoft.com/office/officeart/2005/8/layout/default"/>
    <dgm:cxn modelId="{268567E0-D146-4332-8022-EE7F5E69CA54}" srcId="{27D31719-FDCA-49F0-BF3A-199D7FCE88B1}" destId="{462113B9-4C21-4DD1-970D-C3A8A1B8E111}" srcOrd="1" destOrd="0" parTransId="{BC6512AC-7990-43B1-90A7-C46C94E1712E}" sibTransId="{9633A479-E78F-45E4-9F1E-7784475EB6AC}"/>
    <dgm:cxn modelId="{F61DA642-C792-4A88-B2C2-507899054F50}" type="presOf" srcId="{F09FE381-3A55-4093-95FE-1A440A074283}" destId="{EF0A0279-5198-4CEB-9D6E-AA56E461313A}" srcOrd="0" destOrd="0" presId="urn:microsoft.com/office/officeart/2005/8/layout/default"/>
    <dgm:cxn modelId="{718A3C7A-865D-4407-BC19-EB9B18CB6BE2}" srcId="{27D31719-FDCA-49F0-BF3A-199D7FCE88B1}" destId="{60E98949-0EC3-4E5E-BFC2-D793561AEDB0}" srcOrd="4" destOrd="0" parTransId="{D24FDDA2-E891-4A72-99AD-126B5C440399}" sibTransId="{23298DB0-5CB6-459F-A8C2-2788A2CAECB9}"/>
    <dgm:cxn modelId="{1ECC120D-FDDA-42F8-A9FA-95BCC9DF542C}" type="presOf" srcId="{60E98949-0EC3-4E5E-BFC2-D793561AEDB0}" destId="{58DA2175-CD54-4A9F-8567-4356C16C61BB}" srcOrd="0" destOrd="0" presId="urn:microsoft.com/office/officeart/2005/8/layout/default"/>
    <dgm:cxn modelId="{4F4CC851-4CFD-408E-A9E1-2823FB9F3413}" srcId="{27D31719-FDCA-49F0-BF3A-199D7FCE88B1}" destId="{0892BA9B-B77B-48F8-ADC6-A01C155D6353}" srcOrd="0" destOrd="0" parTransId="{6B9F32E7-C6F8-4F75-BC9D-DF7CB1E6B8EA}" sibTransId="{4EAC7D2C-1FF5-4C01-BEB4-EEE1E018B591}"/>
    <dgm:cxn modelId="{BF10E361-400B-4456-99AA-BCB9C56F9BBA}" type="presParOf" srcId="{E47BE0CF-6748-4793-B6E3-3B4834962095}" destId="{9F60BBB1-DA6E-4A19-8FF8-0CF5A64CBE83}" srcOrd="0" destOrd="0" presId="urn:microsoft.com/office/officeart/2005/8/layout/default"/>
    <dgm:cxn modelId="{4227D425-7671-4F1E-88EC-E97D9AB99A59}" type="presParOf" srcId="{E47BE0CF-6748-4793-B6E3-3B4834962095}" destId="{AA7229A8-5120-4BAC-A26A-086000F12C56}" srcOrd="1" destOrd="0" presId="urn:microsoft.com/office/officeart/2005/8/layout/default"/>
    <dgm:cxn modelId="{5C2BB142-D79E-4755-AA28-36EF4E290925}" type="presParOf" srcId="{E47BE0CF-6748-4793-B6E3-3B4834962095}" destId="{98758C73-E3B7-4478-B476-5344F69CCB5D}" srcOrd="2" destOrd="0" presId="urn:microsoft.com/office/officeart/2005/8/layout/default"/>
    <dgm:cxn modelId="{B240E170-A5EA-4CC7-BE5A-C0906554A9F1}" type="presParOf" srcId="{E47BE0CF-6748-4793-B6E3-3B4834962095}" destId="{BDD52989-12B8-49F4-9D21-02FA9707927A}" srcOrd="3" destOrd="0" presId="urn:microsoft.com/office/officeart/2005/8/layout/default"/>
    <dgm:cxn modelId="{ECBE2322-CD9B-4CD8-9B36-DBF43939BDE1}" type="presParOf" srcId="{E47BE0CF-6748-4793-B6E3-3B4834962095}" destId="{11E055D8-C04A-415A-A05C-001BB8F8A60C}" srcOrd="4" destOrd="0" presId="urn:microsoft.com/office/officeart/2005/8/layout/default"/>
    <dgm:cxn modelId="{3F2FCA30-965D-4F4C-986B-D30DFBAB1FFC}" type="presParOf" srcId="{E47BE0CF-6748-4793-B6E3-3B4834962095}" destId="{493483A2-2C19-480B-96A7-0A591609F2A8}" srcOrd="5" destOrd="0" presId="urn:microsoft.com/office/officeart/2005/8/layout/default"/>
    <dgm:cxn modelId="{0182D9A4-9376-48BE-A1BA-9A085EA8FAF6}" type="presParOf" srcId="{E47BE0CF-6748-4793-B6E3-3B4834962095}" destId="{EF0A0279-5198-4CEB-9D6E-AA56E461313A}" srcOrd="6" destOrd="0" presId="urn:microsoft.com/office/officeart/2005/8/layout/default"/>
    <dgm:cxn modelId="{02A6BF7E-08D5-4280-B018-3381F876F818}" type="presParOf" srcId="{E47BE0CF-6748-4793-B6E3-3B4834962095}" destId="{C509CE4B-B30D-4884-B433-EDB6D607ABF6}" srcOrd="7" destOrd="0" presId="urn:microsoft.com/office/officeart/2005/8/layout/default"/>
    <dgm:cxn modelId="{CE1241D1-F2D5-410D-A450-8DBCA2E7156A}" type="presParOf" srcId="{E47BE0CF-6748-4793-B6E3-3B4834962095}" destId="{58DA2175-CD54-4A9F-8567-4356C16C61BB}" srcOrd="8" destOrd="0" presId="urn:microsoft.com/office/officeart/2005/8/layout/default"/>
    <dgm:cxn modelId="{2C47AFA1-795A-49B7-8AE8-D858F1DAE293}" type="presParOf" srcId="{E47BE0CF-6748-4793-B6E3-3B4834962095}" destId="{9877C316-E065-4275-BA81-D4C27DA77BA4}" srcOrd="9" destOrd="0" presId="urn:microsoft.com/office/officeart/2005/8/layout/default"/>
    <dgm:cxn modelId="{40CC6DF3-03F8-4793-989C-9E7189E9CBC8}" type="presParOf" srcId="{E47BE0CF-6748-4793-B6E3-3B4834962095}" destId="{8BD697A2-DF0F-4A93-B1E8-3D6BEAF061C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D31719-FDCA-49F0-BF3A-199D7FCE88B1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0892BA9B-B77B-48F8-ADC6-A01C155D635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6B9F32E7-C6F8-4F75-BC9D-DF7CB1E6B8EA}" type="parTrans" cxnId="{4F4CC851-4CFD-408E-A9E1-2823FB9F3413}">
      <dgm:prSet/>
      <dgm:spPr/>
      <dgm:t>
        <a:bodyPr/>
        <a:lstStyle/>
        <a:p>
          <a:endParaRPr lang="cs-CZ" sz="1000"/>
        </a:p>
      </dgm:t>
    </dgm:pt>
    <dgm:pt modelId="{4EAC7D2C-1FF5-4C01-BEB4-EEE1E018B591}" type="sibTrans" cxnId="{4F4CC851-4CFD-408E-A9E1-2823FB9F3413}">
      <dgm:prSet/>
      <dgm:spPr/>
      <dgm:t>
        <a:bodyPr/>
        <a:lstStyle/>
        <a:p>
          <a:endParaRPr lang="cs-CZ" sz="1000"/>
        </a:p>
      </dgm:t>
    </dgm:pt>
    <dgm:pt modelId="{462113B9-4C21-4DD1-970D-C3A8A1B8E11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BC6512AC-7990-43B1-90A7-C46C94E1712E}" type="parTrans" cxnId="{268567E0-D146-4332-8022-EE7F5E69CA54}">
      <dgm:prSet/>
      <dgm:spPr/>
      <dgm:t>
        <a:bodyPr/>
        <a:lstStyle/>
        <a:p>
          <a:endParaRPr lang="cs-CZ" sz="1000"/>
        </a:p>
      </dgm:t>
    </dgm:pt>
    <dgm:pt modelId="{9633A479-E78F-45E4-9F1E-7784475EB6AC}" type="sibTrans" cxnId="{268567E0-D146-4332-8022-EE7F5E69CA54}">
      <dgm:prSet/>
      <dgm:spPr/>
      <dgm:t>
        <a:bodyPr/>
        <a:lstStyle/>
        <a:p>
          <a:endParaRPr lang="cs-CZ" sz="1000"/>
        </a:p>
      </dgm:t>
    </dgm:pt>
    <dgm:pt modelId="{63658510-6690-474C-9BEA-C0CB70AC5D9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8E104662-1289-41F3-8AF8-278BCFCD5497}" type="parTrans" cxnId="{6F2EE90C-07D8-4BFA-824F-78ADC1E2F28A}">
      <dgm:prSet/>
      <dgm:spPr/>
      <dgm:t>
        <a:bodyPr/>
        <a:lstStyle/>
        <a:p>
          <a:endParaRPr lang="cs-CZ" sz="1000"/>
        </a:p>
      </dgm:t>
    </dgm:pt>
    <dgm:pt modelId="{98CC8167-D530-47D5-A124-9047C73E7AB3}" type="sibTrans" cxnId="{6F2EE90C-07D8-4BFA-824F-78ADC1E2F28A}">
      <dgm:prSet/>
      <dgm:spPr/>
      <dgm:t>
        <a:bodyPr/>
        <a:lstStyle/>
        <a:p>
          <a:endParaRPr lang="cs-CZ" sz="1000"/>
        </a:p>
      </dgm:t>
    </dgm:pt>
    <dgm:pt modelId="{F09FE381-3A55-4093-95FE-1A440A074283}">
      <dgm:prSet phldrT="[Text]" custT="1"/>
      <dgm:spPr>
        <a:solidFill>
          <a:srgbClr val="FAE301"/>
        </a:solidFill>
      </dgm:spPr>
      <dgm:t>
        <a:bodyPr/>
        <a:lstStyle/>
        <a:p>
          <a:endParaRPr lang="cs-CZ" sz="1000" dirty="0"/>
        </a:p>
      </dgm:t>
    </dgm:pt>
    <dgm:pt modelId="{3CC4198B-18F8-4055-88B8-11242D8E8DD8}" type="parTrans" cxnId="{067486D0-E214-40AF-B273-87DA82318E86}">
      <dgm:prSet/>
      <dgm:spPr/>
      <dgm:t>
        <a:bodyPr/>
        <a:lstStyle/>
        <a:p>
          <a:endParaRPr lang="cs-CZ" sz="1000"/>
        </a:p>
      </dgm:t>
    </dgm:pt>
    <dgm:pt modelId="{5CC5174D-51E2-4407-84CE-79517566028B}" type="sibTrans" cxnId="{067486D0-E214-40AF-B273-87DA82318E86}">
      <dgm:prSet/>
      <dgm:spPr/>
      <dgm:t>
        <a:bodyPr/>
        <a:lstStyle/>
        <a:p>
          <a:endParaRPr lang="cs-CZ" sz="1000"/>
        </a:p>
      </dgm:t>
    </dgm:pt>
    <dgm:pt modelId="{FA80A574-5C60-433F-9F6E-9EA40D918F82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03461017-3D0B-411E-AA1F-246FD0070EDE}" type="parTrans" cxnId="{1A63E7A6-6CF0-443D-9F88-5AD09B6E4F22}">
      <dgm:prSet/>
      <dgm:spPr/>
      <dgm:t>
        <a:bodyPr/>
        <a:lstStyle/>
        <a:p>
          <a:endParaRPr lang="cs-CZ" sz="1000"/>
        </a:p>
      </dgm:t>
    </dgm:pt>
    <dgm:pt modelId="{A4052A58-4E28-427A-A8E0-20E2F4F599E2}" type="sibTrans" cxnId="{1A63E7A6-6CF0-443D-9F88-5AD09B6E4F22}">
      <dgm:prSet/>
      <dgm:spPr/>
      <dgm:t>
        <a:bodyPr/>
        <a:lstStyle/>
        <a:p>
          <a:endParaRPr lang="cs-CZ" sz="1000"/>
        </a:p>
      </dgm:t>
    </dgm:pt>
    <dgm:pt modelId="{60E98949-0EC3-4E5E-BFC2-D793561AEDB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D24FDDA2-E891-4A72-99AD-126B5C440399}" type="parTrans" cxnId="{718A3C7A-865D-4407-BC19-EB9B18CB6BE2}">
      <dgm:prSet/>
      <dgm:spPr/>
      <dgm:t>
        <a:bodyPr/>
        <a:lstStyle/>
        <a:p>
          <a:endParaRPr lang="cs-CZ" sz="1000"/>
        </a:p>
      </dgm:t>
    </dgm:pt>
    <dgm:pt modelId="{23298DB0-5CB6-459F-A8C2-2788A2CAECB9}" type="sibTrans" cxnId="{718A3C7A-865D-4407-BC19-EB9B18CB6BE2}">
      <dgm:prSet/>
      <dgm:spPr/>
      <dgm:t>
        <a:bodyPr/>
        <a:lstStyle/>
        <a:p>
          <a:endParaRPr lang="cs-CZ" sz="1000"/>
        </a:p>
      </dgm:t>
    </dgm:pt>
    <dgm:pt modelId="{E47BE0CF-6748-4793-B6E3-3B4834962095}" type="pres">
      <dgm:prSet presAssocID="{27D31719-FDCA-49F0-BF3A-199D7FCE88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F60BBB1-DA6E-4A19-8FF8-0CF5A64CBE83}" type="pres">
      <dgm:prSet presAssocID="{0892BA9B-B77B-48F8-ADC6-A01C155D635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7229A8-5120-4BAC-A26A-086000F12C56}" type="pres">
      <dgm:prSet presAssocID="{4EAC7D2C-1FF5-4C01-BEB4-EEE1E018B591}" presName="sibTrans" presStyleCnt="0"/>
      <dgm:spPr/>
    </dgm:pt>
    <dgm:pt modelId="{98758C73-E3B7-4478-B476-5344F69CCB5D}" type="pres">
      <dgm:prSet presAssocID="{462113B9-4C21-4DD1-970D-C3A8A1B8E11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D52989-12B8-49F4-9D21-02FA9707927A}" type="pres">
      <dgm:prSet presAssocID="{9633A479-E78F-45E4-9F1E-7784475EB6AC}" presName="sibTrans" presStyleCnt="0"/>
      <dgm:spPr/>
    </dgm:pt>
    <dgm:pt modelId="{11E055D8-C04A-415A-A05C-001BB8F8A60C}" type="pres">
      <dgm:prSet presAssocID="{63658510-6690-474C-9BEA-C0CB70AC5D9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3483A2-2C19-480B-96A7-0A591609F2A8}" type="pres">
      <dgm:prSet presAssocID="{98CC8167-D530-47D5-A124-9047C73E7AB3}" presName="sibTrans" presStyleCnt="0"/>
      <dgm:spPr/>
    </dgm:pt>
    <dgm:pt modelId="{EF0A0279-5198-4CEB-9D6E-AA56E461313A}" type="pres">
      <dgm:prSet presAssocID="{F09FE381-3A55-4093-95FE-1A440A07428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09CE4B-B30D-4884-B433-EDB6D607ABF6}" type="pres">
      <dgm:prSet presAssocID="{5CC5174D-51E2-4407-84CE-79517566028B}" presName="sibTrans" presStyleCnt="0"/>
      <dgm:spPr/>
    </dgm:pt>
    <dgm:pt modelId="{58DA2175-CD54-4A9F-8567-4356C16C61BB}" type="pres">
      <dgm:prSet presAssocID="{60E98949-0EC3-4E5E-BFC2-D793561AEDB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77C316-E065-4275-BA81-D4C27DA77BA4}" type="pres">
      <dgm:prSet presAssocID="{23298DB0-5CB6-459F-A8C2-2788A2CAECB9}" presName="sibTrans" presStyleCnt="0"/>
      <dgm:spPr/>
    </dgm:pt>
    <dgm:pt modelId="{8BD697A2-DF0F-4A93-B1E8-3D6BEAF061C0}" type="pres">
      <dgm:prSet presAssocID="{FA80A574-5C60-433F-9F6E-9EA40D918F8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F2EE90C-07D8-4BFA-824F-78ADC1E2F28A}" srcId="{27D31719-FDCA-49F0-BF3A-199D7FCE88B1}" destId="{63658510-6690-474C-9BEA-C0CB70AC5D90}" srcOrd="2" destOrd="0" parTransId="{8E104662-1289-41F3-8AF8-278BCFCD5497}" sibTransId="{98CC8167-D530-47D5-A124-9047C73E7AB3}"/>
    <dgm:cxn modelId="{41003E87-175E-49FA-BF18-14F3ACED04F6}" type="presOf" srcId="{0892BA9B-B77B-48F8-ADC6-A01C155D6353}" destId="{9F60BBB1-DA6E-4A19-8FF8-0CF5A64CBE83}" srcOrd="0" destOrd="0" presId="urn:microsoft.com/office/officeart/2005/8/layout/default"/>
    <dgm:cxn modelId="{50333C30-4E0C-4F54-BFAD-2440796CCDB3}" type="presOf" srcId="{27D31719-FDCA-49F0-BF3A-199D7FCE88B1}" destId="{E47BE0CF-6748-4793-B6E3-3B4834962095}" srcOrd="0" destOrd="0" presId="urn:microsoft.com/office/officeart/2005/8/layout/default"/>
    <dgm:cxn modelId="{5D0A87A7-7770-4F3A-A192-84BB7574641E}" type="presOf" srcId="{FA80A574-5C60-433F-9F6E-9EA40D918F82}" destId="{8BD697A2-DF0F-4A93-B1E8-3D6BEAF061C0}" srcOrd="0" destOrd="0" presId="urn:microsoft.com/office/officeart/2005/8/layout/default"/>
    <dgm:cxn modelId="{067486D0-E214-40AF-B273-87DA82318E86}" srcId="{27D31719-FDCA-49F0-BF3A-199D7FCE88B1}" destId="{F09FE381-3A55-4093-95FE-1A440A074283}" srcOrd="3" destOrd="0" parTransId="{3CC4198B-18F8-4055-88B8-11242D8E8DD8}" sibTransId="{5CC5174D-51E2-4407-84CE-79517566028B}"/>
    <dgm:cxn modelId="{6748F9E7-676E-46B3-BD46-00D615363C85}" type="presOf" srcId="{462113B9-4C21-4DD1-970D-C3A8A1B8E111}" destId="{98758C73-E3B7-4478-B476-5344F69CCB5D}" srcOrd="0" destOrd="0" presId="urn:microsoft.com/office/officeart/2005/8/layout/default"/>
    <dgm:cxn modelId="{1A63E7A6-6CF0-443D-9F88-5AD09B6E4F22}" srcId="{27D31719-FDCA-49F0-BF3A-199D7FCE88B1}" destId="{FA80A574-5C60-433F-9F6E-9EA40D918F82}" srcOrd="5" destOrd="0" parTransId="{03461017-3D0B-411E-AA1F-246FD0070EDE}" sibTransId="{A4052A58-4E28-427A-A8E0-20E2F4F599E2}"/>
    <dgm:cxn modelId="{BAC32E32-B2EF-4EFB-9B73-78ADAC285CAD}" type="presOf" srcId="{63658510-6690-474C-9BEA-C0CB70AC5D90}" destId="{11E055D8-C04A-415A-A05C-001BB8F8A60C}" srcOrd="0" destOrd="0" presId="urn:microsoft.com/office/officeart/2005/8/layout/default"/>
    <dgm:cxn modelId="{268567E0-D146-4332-8022-EE7F5E69CA54}" srcId="{27D31719-FDCA-49F0-BF3A-199D7FCE88B1}" destId="{462113B9-4C21-4DD1-970D-C3A8A1B8E111}" srcOrd="1" destOrd="0" parTransId="{BC6512AC-7990-43B1-90A7-C46C94E1712E}" sibTransId="{9633A479-E78F-45E4-9F1E-7784475EB6AC}"/>
    <dgm:cxn modelId="{F61DA642-C792-4A88-B2C2-507899054F50}" type="presOf" srcId="{F09FE381-3A55-4093-95FE-1A440A074283}" destId="{EF0A0279-5198-4CEB-9D6E-AA56E461313A}" srcOrd="0" destOrd="0" presId="urn:microsoft.com/office/officeart/2005/8/layout/default"/>
    <dgm:cxn modelId="{718A3C7A-865D-4407-BC19-EB9B18CB6BE2}" srcId="{27D31719-FDCA-49F0-BF3A-199D7FCE88B1}" destId="{60E98949-0EC3-4E5E-BFC2-D793561AEDB0}" srcOrd="4" destOrd="0" parTransId="{D24FDDA2-E891-4A72-99AD-126B5C440399}" sibTransId="{23298DB0-5CB6-459F-A8C2-2788A2CAECB9}"/>
    <dgm:cxn modelId="{1ECC120D-FDDA-42F8-A9FA-95BCC9DF542C}" type="presOf" srcId="{60E98949-0EC3-4E5E-BFC2-D793561AEDB0}" destId="{58DA2175-CD54-4A9F-8567-4356C16C61BB}" srcOrd="0" destOrd="0" presId="urn:microsoft.com/office/officeart/2005/8/layout/default"/>
    <dgm:cxn modelId="{4F4CC851-4CFD-408E-A9E1-2823FB9F3413}" srcId="{27D31719-FDCA-49F0-BF3A-199D7FCE88B1}" destId="{0892BA9B-B77B-48F8-ADC6-A01C155D6353}" srcOrd="0" destOrd="0" parTransId="{6B9F32E7-C6F8-4F75-BC9D-DF7CB1E6B8EA}" sibTransId="{4EAC7D2C-1FF5-4C01-BEB4-EEE1E018B591}"/>
    <dgm:cxn modelId="{BF10E361-400B-4456-99AA-BCB9C56F9BBA}" type="presParOf" srcId="{E47BE0CF-6748-4793-B6E3-3B4834962095}" destId="{9F60BBB1-DA6E-4A19-8FF8-0CF5A64CBE83}" srcOrd="0" destOrd="0" presId="urn:microsoft.com/office/officeart/2005/8/layout/default"/>
    <dgm:cxn modelId="{4227D425-7671-4F1E-88EC-E97D9AB99A59}" type="presParOf" srcId="{E47BE0CF-6748-4793-B6E3-3B4834962095}" destId="{AA7229A8-5120-4BAC-A26A-086000F12C56}" srcOrd="1" destOrd="0" presId="urn:microsoft.com/office/officeart/2005/8/layout/default"/>
    <dgm:cxn modelId="{5C2BB142-D79E-4755-AA28-36EF4E290925}" type="presParOf" srcId="{E47BE0CF-6748-4793-B6E3-3B4834962095}" destId="{98758C73-E3B7-4478-B476-5344F69CCB5D}" srcOrd="2" destOrd="0" presId="urn:microsoft.com/office/officeart/2005/8/layout/default"/>
    <dgm:cxn modelId="{B240E170-A5EA-4CC7-BE5A-C0906554A9F1}" type="presParOf" srcId="{E47BE0CF-6748-4793-B6E3-3B4834962095}" destId="{BDD52989-12B8-49F4-9D21-02FA9707927A}" srcOrd="3" destOrd="0" presId="urn:microsoft.com/office/officeart/2005/8/layout/default"/>
    <dgm:cxn modelId="{ECBE2322-CD9B-4CD8-9B36-DBF43939BDE1}" type="presParOf" srcId="{E47BE0CF-6748-4793-B6E3-3B4834962095}" destId="{11E055D8-C04A-415A-A05C-001BB8F8A60C}" srcOrd="4" destOrd="0" presId="urn:microsoft.com/office/officeart/2005/8/layout/default"/>
    <dgm:cxn modelId="{3F2FCA30-965D-4F4C-986B-D30DFBAB1FFC}" type="presParOf" srcId="{E47BE0CF-6748-4793-B6E3-3B4834962095}" destId="{493483A2-2C19-480B-96A7-0A591609F2A8}" srcOrd="5" destOrd="0" presId="urn:microsoft.com/office/officeart/2005/8/layout/default"/>
    <dgm:cxn modelId="{0182D9A4-9376-48BE-A1BA-9A085EA8FAF6}" type="presParOf" srcId="{E47BE0CF-6748-4793-B6E3-3B4834962095}" destId="{EF0A0279-5198-4CEB-9D6E-AA56E461313A}" srcOrd="6" destOrd="0" presId="urn:microsoft.com/office/officeart/2005/8/layout/default"/>
    <dgm:cxn modelId="{02A6BF7E-08D5-4280-B018-3381F876F818}" type="presParOf" srcId="{E47BE0CF-6748-4793-B6E3-3B4834962095}" destId="{C509CE4B-B30D-4884-B433-EDB6D607ABF6}" srcOrd="7" destOrd="0" presId="urn:microsoft.com/office/officeart/2005/8/layout/default"/>
    <dgm:cxn modelId="{CE1241D1-F2D5-410D-A450-8DBCA2E7156A}" type="presParOf" srcId="{E47BE0CF-6748-4793-B6E3-3B4834962095}" destId="{58DA2175-CD54-4A9F-8567-4356C16C61BB}" srcOrd="8" destOrd="0" presId="urn:microsoft.com/office/officeart/2005/8/layout/default"/>
    <dgm:cxn modelId="{2C47AFA1-795A-49B7-8AE8-D858F1DAE293}" type="presParOf" srcId="{E47BE0CF-6748-4793-B6E3-3B4834962095}" destId="{9877C316-E065-4275-BA81-D4C27DA77BA4}" srcOrd="9" destOrd="0" presId="urn:microsoft.com/office/officeart/2005/8/layout/default"/>
    <dgm:cxn modelId="{40CC6DF3-03F8-4793-989C-9E7189E9CBC8}" type="presParOf" srcId="{E47BE0CF-6748-4793-B6E3-3B4834962095}" destId="{8BD697A2-DF0F-4A93-B1E8-3D6BEAF061C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7D31719-FDCA-49F0-BF3A-199D7FCE88B1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0892BA9B-B77B-48F8-ADC6-A01C155D635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6B9F32E7-C6F8-4F75-BC9D-DF7CB1E6B8EA}" type="parTrans" cxnId="{4F4CC851-4CFD-408E-A9E1-2823FB9F3413}">
      <dgm:prSet/>
      <dgm:spPr/>
      <dgm:t>
        <a:bodyPr/>
        <a:lstStyle/>
        <a:p>
          <a:endParaRPr lang="cs-CZ" sz="1000"/>
        </a:p>
      </dgm:t>
    </dgm:pt>
    <dgm:pt modelId="{4EAC7D2C-1FF5-4C01-BEB4-EEE1E018B591}" type="sibTrans" cxnId="{4F4CC851-4CFD-408E-A9E1-2823FB9F3413}">
      <dgm:prSet/>
      <dgm:spPr/>
      <dgm:t>
        <a:bodyPr/>
        <a:lstStyle/>
        <a:p>
          <a:endParaRPr lang="cs-CZ" sz="1000"/>
        </a:p>
      </dgm:t>
    </dgm:pt>
    <dgm:pt modelId="{462113B9-4C21-4DD1-970D-C3A8A1B8E11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BC6512AC-7990-43B1-90A7-C46C94E1712E}" type="parTrans" cxnId="{268567E0-D146-4332-8022-EE7F5E69CA54}">
      <dgm:prSet/>
      <dgm:spPr/>
      <dgm:t>
        <a:bodyPr/>
        <a:lstStyle/>
        <a:p>
          <a:endParaRPr lang="cs-CZ" sz="1000"/>
        </a:p>
      </dgm:t>
    </dgm:pt>
    <dgm:pt modelId="{9633A479-E78F-45E4-9F1E-7784475EB6AC}" type="sibTrans" cxnId="{268567E0-D146-4332-8022-EE7F5E69CA54}">
      <dgm:prSet/>
      <dgm:spPr/>
      <dgm:t>
        <a:bodyPr/>
        <a:lstStyle/>
        <a:p>
          <a:endParaRPr lang="cs-CZ" sz="1000"/>
        </a:p>
      </dgm:t>
    </dgm:pt>
    <dgm:pt modelId="{63658510-6690-474C-9BEA-C0CB70AC5D9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8E104662-1289-41F3-8AF8-278BCFCD5497}" type="parTrans" cxnId="{6F2EE90C-07D8-4BFA-824F-78ADC1E2F28A}">
      <dgm:prSet/>
      <dgm:spPr/>
      <dgm:t>
        <a:bodyPr/>
        <a:lstStyle/>
        <a:p>
          <a:endParaRPr lang="cs-CZ" sz="1000"/>
        </a:p>
      </dgm:t>
    </dgm:pt>
    <dgm:pt modelId="{98CC8167-D530-47D5-A124-9047C73E7AB3}" type="sibTrans" cxnId="{6F2EE90C-07D8-4BFA-824F-78ADC1E2F28A}">
      <dgm:prSet/>
      <dgm:spPr/>
      <dgm:t>
        <a:bodyPr/>
        <a:lstStyle/>
        <a:p>
          <a:endParaRPr lang="cs-CZ" sz="1000"/>
        </a:p>
      </dgm:t>
    </dgm:pt>
    <dgm:pt modelId="{F09FE381-3A55-4093-95FE-1A440A074283}">
      <dgm:prSet phldrT="[Text]" custT="1"/>
      <dgm:spPr>
        <a:solidFill>
          <a:srgbClr val="FAE301"/>
        </a:solidFill>
      </dgm:spPr>
      <dgm:t>
        <a:bodyPr/>
        <a:lstStyle/>
        <a:p>
          <a:endParaRPr lang="cs-CZ" sz="1000" dirty="0"/>
        </a:p>
      </dgm:t>
    </dgm:pt>
    <dgm:pt modelId="{3CC4198B-18F8-4055-88B8-11242D8E8DD8}" type="parTrans" cxnId="{067486D0-E214-40AF-B273-87DA82318E86}">
      <dgm:prSet/>
      <dgm:spPr/>
      <dgm:t>
        <a:bodyPr/>
        <a:lstStyle/>
        <a:p>
          <a:endParaRPr lang="cs-CZ" sz="1000"/>
        </a:p>
      </dgm:t>
    </dgm:pt>
    <dgm:pt modelId="{5CC5174D-51E2-4407-84CE-79517566028B}" type="sibTrans" cxnId="{067486D0-E214-40AF-B273-87DA82318E86}">
      <dgm:prSet/>
      <dgm:spPr/>
      <dgm:t>
        <a:bodyPr/>
        <a:lstStyle/>
        <a:p>
          <a:endParaRPr lang="cs-CZ" sz="1000"/>
        </a:p>
      </dgm:t>
    </dgm:pt>
    <dgm:pt modelId="{FA80A574-5C60-433F-9F6E-9EA40D918F82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03461017-3D0B-411E-AA1F-246FD0070EDE}" type="parTrans" cxnId="{1A63E7A6-6CF0-443D-9F88-5AD09B6E4F22}">
      <dgm:prSet/>
      <dgm:spPr/>
      <dgm:t>
        <a:bodyPr/>
        <a:lstStyle/>
        <a:p>
          <a:endParaRPr lang="cs-CZ" sz="1000"/>
        </a:p>
      </dgm:t>
    </dgm:pt>
    <dgm:pt modelId="{A4052A58-4E28-427A-A8E0-20E2F4F599E2}" type="sibTrans" cxnId="{1A63E7A6-6CF0-443D-9F88-5AD09B6E4F22}">
      <dgm:prSet/>
      <dgm:spPr/>
      <dgm:t>
        <a:bodyPr/>
        <a:lstStyle/>
        <a:p>
          <a:endParaRPr lang="cs-CZ" sz="1000"/>
        </a:p>
      </dgm:t>
    </dgm:pt>
    <dgm:pt modelId="{60E98949-0EC3-4E5E-BFC2-D793561AEDB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cs-CZ" sz="1000" dirty="0"/>
        </a:p>
      </dgm:t>
    </dgm:pt>
    <dgm:pt modelId="{D24FDDA2-E891-4A72-99AD-126B5C440399}" type="parTrans" cxnId="{718A3C7A-865D-4407-BC19-EB9B18CB6BE2}">
      <dgm:prSet/>
      <dgm:spPr/>
      <dgm:t>
        <a:bodyPr/>
        <a:lstStyle/>
        <a:p>
          <a:endParaRPr lang="cs-CZ" sz="1000"/>
        </a:p>
      </dgm:t>
    </dgm:pt>
    <dgm:pt modelId="{23298DB0-5CB6-459F-A8C2-2788A2CAECB9}" type="sibTrans" cxnId="{718A3C7A-865D-4407-BC19-EB9B18CB6BE2}">
      <dgm:prSet/>
      <dgm:spPr/>
      <dgm:t>
        <a:bodyPr/>
        <a:lstStyle/>
        <a:p>
          <a:endParaRPr lang="cs-CZ" sz="1000"/>
        </a:p>
      </dgm:t>
    </dgm:pt>
    <dgm:pt modelId="{E47BE0CF-6748-4793-B6E3-3B4834962095}" type="pres">
      <dgm:prSet presAssocID="{27D31719-FDCA-49F0-BF3A-199D7FCE88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F60BBB1-DA6E-4A19-8FF8-0CF5A64CBE83}" type="pres">
      <dgm:prSet presAssocID="{0892BA9B-B77B-48F8-ADC6-A01C155D635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7229A8-5120-4BAC-A26A-086000F12C56}" type="pres">
      <dgm:prSet presAssocID="{4EAC7D2C-1FF5-4C01-BEB4-EEE1E018B591}" presName="sibTrans" presStyleCnt="0"/>
      <dgm:spPr/>
    </dgm:pt>
    <dgm:pt modelId="{98758C73-E3B7-4478-B476-5344F69CCB5D}" type="pres">
      <dgm:prSet presAssocID="{462113B9-4C21-4DD1-970D-C3A8A1B8E11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D52989-12B8-49F4-9D21-02FA9707927A}" type="pres">
      <dgm:prSet presAssocID="{9633A479-E78F-45E4-9F1E-7784475EB6AC}" presName="sibTrans" presStyleCnt="0"/>
      <dgm:spPr/>
    </dgm:pt>
    <dgm:pt modelId="{11E055D8-C04A-415A-A05C-001BB8F8A60C}" type="pres">
      <dgm:prSet presAssocID="{63658510-6690-474C-9BEA-C0CB70AC5D9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3483A2-2C19-480B-96A7-0A591609F2A8}" type="pres">
      <dgm:prSet presAssocID="{98CC8167-D530-47D5-A124-9047C73E7AB3}" presName="sibTrans" presStyleCnt="0"/>
      <dgm:spPr/>
    </dgm:pt>
    <dgm:pt modelId="{EF0A0279-5198-4CEB-9D6E-AA56E461313A}" type="pres">
      <dgm:prSet presAssocID="{F09FE381-3A55-4093-95FE-1A440A07428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09CE4B-B30D-4884-B433-EDB6D607ABF6}" type="pres">
      <dgm:prSet presAssocID="{5CC5174D-51E2-4407-84CE-79517566028B}" presName="sibTrans" presStyleCnt="0"/>
      <dgm:spPr/>
    </dgm:pt>
    <dgm:pt modelId="{58DA2175-CD54-4A9F-8567-4356C16C61BB}" type="pres">
      <dgm:prSet presAssocID="{60E98949-0EC3-4E5E-BFC2-D793561AEDB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77C316-E065-4275-BA81-D4C27DA77BA4}" type="pres">
      <dgm:prSet presAssocID="{23298DB0-5CB6-459F-A8C2-2788A2CAECB9}" presName="sibTrans" presStyleCnt="0"/>
      <dgm:spPr/>
    </dgm:pt>
    <dgm:pt modelId="{8BD697A2-DF0F-4A93-B1E8-3D6BEAF061C0}" type="pres">
      <dgm:prSet presAssocID="{FA80A574-5C60-433F-9F6E-9EA40D918F8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F2EE90C-07D8-4BFA-824F-78ADC1E2F28A}" srcId="{27D31719-FDCA-49F0-BF3A-199D7FCE88B1}" destId="{63658510-6690-474C-9BEA-C0CB70AC5D90}" srcOrd="2" destOrd="0" parTransId="{8E104662-1289-41F3-8AF8-278BCFCD5497}" sibTransId="{98CC8167-D530-47D5-A124-9047C73E7AB3}"/>
    <dgm:cxn modelId="{41003E87-175E-49FA-BF18-14F3ACED04F6}" type="presOf" srcId="{0892BA9B-B77B-48F8-ADC6-A01C155D6353}" destId="{9F60BBB1-DA6E-4A19-8FF8-0CF5A64CBE83}" srcOrd="0" destOrd="0" presId="urn:microsoft.com/office/officeart/2005/8/layout/default"/>
    <dgm:cxn modelId="{50333C30-4E0C-4F54-BFAD-2440796CCDB3}" type="presOf" srcId="{27D31719-FDCA-49F0-BF3A-199D7FCE88B1}" destId="{E47BE0CF-6748-4793-B6E3-3B4834962095}" srcOrd="0" destOrd="0" presId="urn:microsoft.com/office/officeart/2005/8/layout/default"/>
    <dgm:cxn modelId="{5D0A87A7-7770-4F3A-A192-84BB7574641E}" type="presOf" srcId="{FA80A574-5C60-433F-9F6E-9EA40D918F82}" destId="{8BD697A2-DF0F-4A93-B1E8-3D6BEAF061C0}" srcOrd="0" destOrd="0" presId="urn:microsoft.com/office/officeart/2005/8/layout/default"/>
    <dgm:cxn modelId="{067486D0-E214-40AF-B273-87DA82318E86}" srcId="{27D31719-FDCA-49F0-BF3A-199D7FCE88B1}" destId="{F09FE381-3A55-4093-95FE-1A440A074283}" srcOrd="3" destOrd="0" parTransId="{3CC4198B-18F8-4055-88B8-11242D8E8DD8}" sibTransId="{5CC5174D-51E2-4407-84CE-79517566028B}"/>
    <dgm:cxn modelId="{6748F9E7-676E-46B3-BD46-00D615363C85}" type="presOf" srcId="{462113B9-4C21-4DD1-970D-C3A8A1B8E111}" destId="{98758C73-E3B7-4478-B476-5344F69CCB5D}" srcOrd="0" destOrd="0" presId="urn:microsoft.com/office/officeart/2005/8/layout/default"/>
    <dgm:cxn modelId="{1A63E7A6-6CF0-443D-9F88-5AD09B6E4F22}" srcId="{27D31719-FDCA-49F0-BF3A-199D7FCE88B1}" destId="{FA80A574-5C60-433F-9F6E-9EA40D918F82}" srcOrd="5" destOrd="0" parTransId="{03461017-3D0B-411E-AA1F-246FD0070EDE}" sibTransId="{A4052A58-4E28-427A-A8E0-20E2F4F599E2}"/>
    <dgm:cxn modelId="{BAC32E32-B2EF-4EFB-9B73-78ADAC285CAD}" type="presOf" srcId="{63658510-6690-474C-9BEA-C0CB70AC5D90}" destId="{11E055D8-C04A-415A-A05C-001BB8F8A60C}" srcOrd="0" destOrd="0" presId="urn:microsoft.com/office/officeart/2005/8/layout/default"/>
    <dgm:cxn modelId="{268567E0-D146-4332-8022-EE7F5E69CA54}" srcId="{27D31719-FDCA-49F0-BF3A-199D7FCE88B1}" destId="{462113B9-4C21-4DD1-970D-C3A8A1B8E111}" srcOrd="1" destOrd="0" parTransId="{BC6512AC-7990-43B1-90A7-C46C94E1712E}" sibTransId="{9633A479-E78F-45E4-9F1E-7784475EB6AC}"/>
    <dgm:cxn modelId="{F61DA642-C792-4A88-B2C2-507899054F50}" type="presOf" srcId="{F09FE381-3A55-4093-95FE-1A440A074283}" destId="{EF0A0279-5198-4CEB-9D6E-AA56E461313A}" srcOrd="0" destOrd="0" presId="urn:microsoft.com/office/officeart/2005/8/layout/default"/>
    <dgm:cxn modelId="{718A3C7A-865D-4407-BC19-EB9B18CB6BE2}" srcId="{27D31719-FDCA-49F0-BF3A-199D7FCE88B1}" destId="{60E98949-0EC3-4E5E-BFC2-D793561AEDB0}" srcOrd="4" destOrd="0" parTransId="{D24FDDA2-E891-4A72-99AD-126B5C440399}" sibTransId="{23298DB0-5CB6-459F-A8C2-2788A2CAECB9}"/>
    <dgm:cxn modelId="{1ECC120D-FDDA-42F8-A9FA-95BCC9DF542C}" type="presOf" srcId="{60E98949-0EC3-4E5E-BFC2-D793561AEDB0}" destId="{58DA2175-CD54-4A9F-8567-4356C16C61BB}" srcOrd="0" destOrd="0" presId="urn:microsoft.com/office/officeart/2005/8/layout/default"/>
    <dgm:cxn modelId="{4F4CC851-4CFD-408E-A9E1-2823FB9F3413}" srcId="{27D31719-FDCA-49F0-BF3A-199D7FCE88B1}" destId="{0892BA9B-B77B-48F8-ADC6-A01C155D6353}" srcOrd="0" destOrd="0" parTransId="{6B9F32E7-C6F8-4F75-BC9D-DF7CB1E6B8EA}" sibTransId="{4EAC7D2C-1FF5-4C01-BEB4-EEE1E018B591}"/>
    <dgm:cxn modelId="{BF10E361-400B-4456-99AA-BCB9C56F9BBA}" type="presParOf" srcId="{E47BE0CF-6748-4793-B6E3-3B4834962095}" destId="{9F60BBB1-DA6E-4A19-8FF8-0CF5A64CBE83}" srcOrd="0" destOrd="0" presId="urn:microsoft.com/office/officeart/2005/8/layout/default"/>
    <dgm:cxn modelId="{4227D425-7671-4F1E-88EC-E97D9AB99A59}" type="presParOf" srcId="{E47BE0CF-6748-4793-B6E3-3B4834962095}" destId="{AA7229A8-5120-4BAC-A26A-086000F12C56}" srcOrd="1" destOrd="0" presId="urn:microsoft.com/office/officeart/2005/8/layout/default"/>
    <dgm:cxn modelId="{5C2BB142-D79E-4755-AA28-36EF4E290925}" type="presParOf" srcId="{E47BE0CF-6748-4793-B6E3-3B4834962095}" destId="{98758C73-E3B7-4478-B476-5344F69CCB5D}" srcOrd="2" destOrd="0" presId="urn:microsoft.com/office/officeart/2005/8/layout/default"/>
    <dgm:cxn modelId="{B240E170-A5EA-4CC7-BE5A-C0906554A9F1}" type="presParOf" srcId="{E47BE0CF-6748-4793-B6E3-3B4834962095}" destId="{BDD52989-12B8-49F4-9D21-02FA9707927A}" srcOrd="3" destOrd="0" presId="urn:microsoft.com/office/officeart/2005/8/layout/default"/>
    <dgm:cxn modelId="{ECBE2322-CD9B-4CD8-9B36-DBF43939BDE1}" type="presParOf" srcId="{E47BE0CF-6748-4793-B6E3-3B4834962095}" destId="{11E055D8-C04A-415A-A05C-001BB8F8A60C}" srcOrd="4" destOrd="0" presId="urn:microsoft.com/office/officeart/2005/8/layout/default"/>
    <dgm:cxn modelId="{3F2FCA30-965D-4F4C-986B-D30DFBAB1FFC}" type="presParOf" srcId="{E47BE0CF-6748-4793-B6E3-3B4834962095}" destId="{493483A2-2C19-480B-96A7-0A591609F2A8}" srcOrd="5" destOrd="0" presId="urn:microsoft.com/office/officeart/2005/8/layout/default"/>
    <dgm:cxn modelId="{0182D9A4-9376-48BE-A1BA-9A085EA8FAF6}" type="presParOf" srcId="{E47BE0CF-6748-4793-B6E3-3B4834962095}" destId="{EF0A0279-5198-4CEB-9D6E-AA56E461313A}" srcOrd="6" destOrd="0" presId="urn:microsoft.com/office/officeart/2005/8/layout/default"/>
    <dgm:cxn modelId="{02A6BF7E-08D5-4280-B018-3381F876F818}" type="presParOf" srcId="{E47BE0CF-6748-4793-B6E3-3B4834962095}" destId="{C509CE4B-B30D-4884-B433-EDB6D607ABF6}" srcOrd="7" destOrd="0" presId="urn:microsoft.com/office/officeart/2005/8/layout/default"/>
    <dgm:cxn modelId="{CE1241D1-F2D5-410D-A450-8DBCA2E7156A}" type="presParOf" srcId="{E47BE0CF-6748-4793-B6E3-3B4834962095}" destId="{58DA2175-CD54-4A9F-8567-4356C16C61BB}" srcOrd="8" destOrd="0" presId="urn:microsoft.com/office/officeart/2005/8/layout/default"/>
    <dgm:cxn modelId="{2C47AFA1-795A-49B7-8AE8-D858F1DAE293}" type="presParOf" srcId="{E47BE0CF-6748-4793-B6E3-3B4834962095}" destId="{9877C316-E065-4275-BA81-D4C27DA77BA4}" srcOrd="9" destOrd="0" presId="urn:microsoft.com/office/officeart/2005/8/layout/default"/>
    <dgm:cxn modelId="{40CC6DF3-03F8-4793-989C-9E7189E9CBC8}" type="presParOf" srcId="{E47BE0CF-6748-4793-B6E3-3B4834962095}" destId="{8BD697A2-DF0F-4A93-B1E8-3D6BEAF061C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0BBB1-DA6E-4A19-8FF8-0CF5A64CBE83}">
      <dsp:nvSpPr>
        <dsp:cNvPr id="0" name=""/>
        <dsp:cNvSpPr/>
      </dsp:nvSpPr>
      <dsp:spPr>
        <a:xfrm>
          <a:off x="0" y="88428"/>
          <a:ext cx="3428504" cy="2057102"/>
        </a:xfrm>
        <a:prstGeom prst="rect">
          <a:avLst/>
        </a:prstGeom>
        <a:solidFill>
          <a:schemeClr val="accent6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Účel ex-post a její cíl</a:t>
          </a:r>
          <a:endParaRPr lang="cs-CZ" sz="2800" kern="1200" dirty="0"/>
        </a:p>
      </dsp:txBody>
      <dsp:txXfrm>
        <a:off x="0" y="88428"/>
        <a:ext cx="3428504" cy="2057102"/>
      </dsp:txXfrm>
    </dsp:sp>
    <dsp:sp modelId="{98758C73-E3B7-4478-B476-5344F69CCB5D}">
      <dsp:nvSpPr>
        <dsp:cNvPr id="0" name=""/>
        <dsp:cNvSpPr/>
      </dsp:nvSpPr>
      <dsp:spPr>
        <a:xfrm>
          <a:off x="3771354" y="88428"/>
          <a:ext cx="3428504" cy="2057102"/>
        </a:xfrm>
        <a:prstGeom prst="rect">
          <a:avLst/>
        </a:prstGeom>
        <a:solidFill>
          <a:srgbClr val="01009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Přístup k evaluaci</a:t>
          </a:r>
          <a:endParaRPr lang="cs-CZ" sz="2800" kern="1200" dirty="0"/>
        </a:p>
      </dsp:txBody>
      <dsp:txXfrm>
        <a:off x="3771354" y="88428"/>
        <a:ext cx="3428504" cy="2057102"/>
      </dsp:txXfrm>
    </dsp:sp>
    <dsp:sp modelId="{11E055D8-C04A-415A-A05C-001BB8F8A60C}">
      <dsp:nvSpPr>
        <dsp:cNvPr id="0" name=""/>
        <dsp:cNvSpPr/>
      </dsp:nvSpPr>
      <dsp:spPr>
        <a:xfrm>
          <a:off x="7542708" y="88428"/>
          <a:ext cx="3428504" cy="2057102"/>
        </a:xfrm>
        <a:prstGeom prst="rect">
          <a:avLst/>
        </a:prstGeom>
        <a:solidFill>
          <a:srgbClr val="01AF4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Syntéza poznatků       o výsledcích                                                                            a přínosech EU fondů</a:t>
          </a:r>
          <a:endParaRPr lang="cs-CZ" sz="2800" kern="1200" dirty="0"/>
        </a:p>
      </dsp:txBody>
      <dsp:txXfrm>
        <a:off x="7542708" y="88428"/>
        <a:ext cx="3428504" cy="2057102"/>
      </dsp:txXfrm>
    </dsp:sp>
    <dsp:sp modelId="{EF0A0279-5198-4CEB-9D6E-AA56E461313A}">
      <dsp:nvSpPr>
        <dsp:cNvPr id="0" name=""/>
        <dsp:cNvSpPr/>
      </dsp:nvSpPr>
      <dsp:spPr>
        <a:xfrm>
          <a:off x="0" y="2488381"/>
          <a:ext cx="3428504" cy="2057102"/>
        </a:xfrm>
        <a:prstGeom prst="rect">
          <a:avLst/>
        </a:prstGeom>
        <a:solidFill>
          <a:srgbClr val="FAE3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Veřejné výdaje            a fondy EU</a:t>
          </a:r>
          <a:endParaRPr lang="cs-CZ" sz="2800" kern="1200" dirty="0"/>
        </a:p>
      </dsp:txBody>
      <dsp:txXfrm>
        <a:off x="0" y="2488381"/>
        <a:ext cx="3428504" cy="2057102"/>
      </dsp:txXfrm>
    </dsp:sp>
    <dsp:sp modelId="{58DA2175-CD54-4A9F-8567-4356C16C61BB}">
      <dsp:nvSpPr>
        <dsp:cNvPr id="0" name=""/>
        <dsp:cNvSpPr/>
      </dsp:nvSpPr>
      <dsp:spPr>
        <a:xfrm>
          <a:off x="3771354" y="2488381"/>
          <a:ext cx="3428504" cy="2057102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První výsledky</a:t>
          </a:r>
          <a:endParaRPr lang="cs-CZ" sz="2800" kern="1200" dirty="0"/>
        </a:p>
      </dsp:txBody>
      <dsp:txXfrm>
        <a:off x="3771354" y="2488381"/>
        <a:ext cx="3428504" cy="2057102"/>
      </dsp:txXfrm>
    </dsp:sp>
    <dsp:sp modelId="{8BD697A2-DF0F-4A93-B1E8-3D6BEAF061C0}">
      <dsp:nvSpPr>
        <dsp:cNvPr id="0" name=""/>
        <dsp:cNvSpPr/>
      </dsp:nvSpPr>
      <dsp:spPr>
        <a:xfrm>
          <a:off x="7542708" y="2488381"/>
          <a:ext cx="3428504" cy="2057102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Pozitiva a negativa</a:t>
          </a:r>
          <a:endParaRPr lang="cs-CZ" sz="2800" kern="1200" dirty="0"/>
        </a:p>
      </dsp:txBody>
      <dsp:txXfrm>
        <a:off x="7542708" y="2488381"/>
        <a:ext cx="3428504" cy="20571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0BBB1-DA6E-4A19-8FF8-0CF5A64CBE83}">
      <dsp:nvSpPr>
        <dsp:cNvPr id="0" name=""/>
        <dsp:cNvSpPr/>
      </dsp:nvSpPr>
      <dsp:spPr>
        <a:xfrm>
          <a:off x="0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100784"/>
        <a:ext cx="814177" cy="488506"/>
      </dsp:txXfrm>
    </dsp:sp>
    <dsp:sp modelId="{98758C73-E3B7-4478-B476-5344F69CCB5D}">
      <dsp:nvSpPr>
        <dsp:cNvPr id="0" name=""/>
        <dsp:cNvSpPr/>
      </dsp:nvSpPr>
      <dsp:spPr>
        <a:xfrm>
          <a:off x="895594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895594" y="100784"/>
        <a:ext cx="814177" cy="488506"/>
      </dsp:txXfrm>
    </dsp:sp>
    <dsp:sp modelId="{11E055D8-C04A-415A-A05C-001BB8F8A60C}">
      <dsp:nvSpPr>
        <dsp:cNvPr id="0" name=""/>
        <dsp:cNvSpPr/>
      </dsp:nvSpPr>
      <dsp:spPr>
        <a:xfrm>
          <a:off x="1791189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100784"/>
        <a:ext cx="814177" cy="488506"/>
      </dsp:txXfrm>
    </dsp:sp>
    <dsp:sp modelId="{EF0A0279-5198-4CEB-9D6E-AA56E461313A}">
      <dsp:nvSpPr>
        <dsp:cNvPr id="0" name=""/>
        <dsp:cNvSpPr/>
      </dsp:nvSpPr>
      <dsp:spPr>
        <a:xfrm>
          <a:off x="0" y="670708"/>
          <a:ext cx="814177" cy="488506"/>
        </a:xfrm>
        <a:prstGeom prst="rect">
          <a:avLst/>
        </a:prstGeom>
        <a:solidFill>
          <a:srgbClr val="FAE3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670708"/>
        <a:ext cx="814177" cy="488506"/>
      </dsp:txXfrm>
    </dsp:sp>
    <dsp:sp modelId="{58DA2175-CD54-4A9F-8567-4356C16C61BB}">
      <dsp:nvSpPr>
        <dsp:cNvPr id="0" name=""/>
        <dsp:cNvSpPr/>
      </dsp:nvSpPr>
      <dsp:spPr>
        <a:xfrm>
          <a:off x="895594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895594" y="670708"/>
        <a:ext cx="814177" cy="488506"/>
      </dsp:txXfrm>
    </dsp:sp>
    <dsp:sp modelId="{8BD697A2-DF0F-4A93-B1E8-3D6BEAF061C0}">
      <dsp:nvSpPr>
        <dsp:cNvPr id="0" name=""/>
        <dsp:cNvSpPr/>
      </dsp:nvSpPr>
      <dsp:spPr>
        <a:xfrm>
          <a:off x="1791189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670708"/>
        <a:ext cx="814177" cy="4885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0BBB1-DA6E-4A19-8FF8-0CF5A64CBE83}">
      <dsp:nvSpPr>
        <dsp:cNvPr id="0" name=""/>
        <dsp:cNvSpPr/>
      </dsp:nvSpPr>
      <dsp:spPr>
        <a:xfrm>
          <a:off x="0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100784"/>
        <a:ext cx="814177" cy="488506"/>
      </dsp:txXfrm>
    </dsp:sp>
    <dsp:sp modelId="{98758C73-E3B7-4478-B476-5344F69CCB5D}">
      <dsp:nvSpPr>
        <dsp:cNvPr id="0" name=""/>
        <dsp:cNvSpPr/>
      </dsp:nvSpPr>
      <dsp:spPr>
        <a:xfrm>
          <a:off x="895594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895594" y="100784"/>
        <a:ext cx="814177" cy="488506"/>
      </dsp:txXfrm>
    </dsp:sp>
    <dsp:sp modelId="{11E055D8-C04A-415A-A05C-001BB8F8A60C}">
      <dsp:nvSpPr>
        <dsp:cNvPr id="0" name=""/>
        <dsp:cNvSpPr/>
      </dsp:nvSpPr>
      <dsp:spPr>
        <a:xfrm>
          <a:off x="1791189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100784"/>
        <a:ext cx="814177" cy="488506"/>
      </dsp:txXfrm>
    </dsp:sp>
    <dsp:sp modelId="{EF0A0279-5198-4CEB-9D6E-AA56E461313A}">
      <dsp:nvSpPr>
        <dsp:cNvPr id="0" name=""/>
        <dsp:cNvSpPr/>
      </dsp:nvSpPr>
      <dsp:spPr>
        <a:xfrm>
          <a:off x="0" y="670708"/>
          <a:ext cx="814177" cy="488506"/>
        </a:xfrm>
        <a:prstGeom prst="rect">
          <a:avLst/>
        </a:prstGeom>
        <a:solidFill>
          <a:srgbClr val="FAE3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670708"/>
        <a:ext cx="814177" cy="488506"/>
      </dsp:txXfrm>
    </dsp:sp>
    <dsp:sp modelId="{58DA2175-CD54-4A9F-8567-4356C16C61BB}">
      <dsp:nvSpPr>
        <dsp:cNvPr id="0" name=""/>
        <dsp:cNvSpPr/>
      </dsp:nvSpPr>
      <dsp:spPr>
        <a:xfrm>
          <a:off x="895594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895594" y="670708"/>
        <a:ext cx="814177" cy="488506"/>
      </dsp:txXfrm>
    </dsp:sp>
    <dsp:sp modelId="{8BD697A2-DF0F-4A93-B1E8-3D6BEAF061C0}">
      <dsp:nvSpPr>
        <dsp:cNvPr id="0" name=""/>
        <dsp:cNvSpPr/>
      </dsp:nvSpPr>
      <dsp:spPr>
        <a:xfrm>
          <a:off x="1791189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670708"/>
        <a:ext cx="814177" cy="4885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0BBB1-DA6E-4A19-8FF8-0CF5A64CBE83}">
      <dsp:nvSpPr>
        <dsp:cNvPr id="0" name=""/>
        <dsp:cNvSpPr/>
      </dsp:nvSpPr>
      <dsp:spPr>
        <a:xfrm>
          <a:off x="0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100784"/>
        <a:ext cx="814177" cy="488506"/>
      </dsp:txXfrm>
    </dsp:sp>
    <dsp:sp modelId="{98758C73-E3B7-4478-B476-5344F69CCB5D}">
      <dsp:nvSpPr>
        <dsp:cNvPr id="0" name=""/>
        <dsp:cNvSpPr/>
      </dsp:nvSpPr>
      <dsp:spPr>
        <a:xfrm>
          <a:off x="895594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895594" y="100784"/>
        <a:ext cx="814177" cy="488506"/>
      </dsp:txXfrm>
    </dsp:sp>
    <dsp:sp modelId="{11E055D8-C04A-415A-A05C-001BB8F8A60C}">
      <dsp:nvSpPr>
        <dsp:cNvPr id="0" name=""/>
        <dsp:cNvSpPr/>
      </dsp:nvSpPr>
      <dsp:spPr>
        <a:xfrm>
          <a:off x="1791189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100784"/>
        <a:ext cx="814177" cy="488506"/>
      </dsp:txXfrm>
    </dsp:sp>
    <dsp:sp modelId="{EF0A0279-5198-4CEB-9D6E-AA56E461313A}">
      <dsp:nvSpPr>
        <dsp:cNvPr id="0" name=""/>
        <dsp:cNvSpPr/>
      </dsp:nvSpPr>
      <dsp:spPr>
        <a:xfrm>
          <a:off x="0" y="670708"/>
          <a:ext cx="814177" cy="488506"/>
        </a:xfrm>
        <a:prstGeom prst="rect">
          <a:avLst/>
        </a:prstGeom>
        <a:solidFill>
          <a:srgbClr val="FAE3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670708"/>
        <a:ext cx="814177" cy="488506"/>
      </dsp:txXfrm>
    </dsp:sp>
    <dsp:sp modelId="{58DA2175-CD54-4A9F-8567-4356C16C61BB}">
      <dsp:nvSpPr>
        <dsp:cNvPr id="0" name=""/>
        <dsp:cNvSpPr/>
      </dsp:nvSpPr>
      <dsp:spPr>
        <a:xfrm>
          <a:off x="895594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895594" y="670708"/>
        <a:ext cx="814177" cy="488506"/>
      </dsp:txXfrm>
    </dsp:sp>
    <dsp:sp modelId="{8BD697A2-DF0F-4A93-B1E8-3D6BEAF061C0}">
      <dsp:nvSpPr>
        <dsp:cNvPr id="0" name=""/>
        <dsp:cNvSpPr/>
      </dsp:nvSpPr>
      <dsp:spPr>
        <a:xfrm>
          <a:off x="1791189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670708"/>
        <a:ext cx="814177" cy="4885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F749E-A25F-4D9A-9F4B-73719A1BDB6A}">
      <dsp:nvSpPr>
        <dsp:cNvPr id="0" name=""/>
        <dsp:cNvSpPr/>
      </dsp:nvSpPr>
      <dsp:spPr>
        <a:xfrm>
          <a:off x="2875702" y="576065"/>
          <a:ext cx="5744400" cy="3528387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986D7-BF39-4C67-A65B-EB8733709582}">
      <dsp:nvSpPr>
        <dsp:cNvPr id="0" name=""/>
        <dsp:cNvSpPr/>
      </dsp:nvSpPr>
      <dsp:spPr>
        <a:xfrm>
          <a:off x="5747902" y="1123324"/>
          <a:ext cx="765" cy="243386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E6DD0-8B02-47C0-BE5E-6CBB36D2D5AB}">
      <dsp:nvSpPr>
        <dsp:cNvPr id="0" name=""/>
        <dsp:cNvSpPr/>
      </dsp:nvSpPr>
      <dsp:spPr>
        <a:xfrm>
          <a:off x="3067182" y="1029714"/>
          <a:ext cx="2489240" cy="262109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>
              <a:solidFill>
                <a:schemeClr val="bg1"/>
              </a:solidFill>
            </a:rPr>
            <a:t>„Že stavíme silnice jen     z fondů přece každý ví“</a:t>
          </a:r>
          <a:endParaRPr lang="cs-CZ" sz="3200" kern="1200" dirty="0">
            <a:solidFill>
              <a:schemeClr val="bg1"/>
            </a:solidFill>
          </a:endParaRPr>
        </a:p>
      </dsp:txBody>
      <dsp:txXfrm>
        <a:off x="3067182" y="1029714"/>
        <a:ext cx="2489240" cy="2621090"/>
      </dsp:txXfrm>
    </dsp:sp>
    <dsp:sp modelId="{8F8FD2FC-4C84-48AB-AE90-67DBCF289DF2}">
      <dsp:nvSpPr>
        <dsp:cNvPr id="0" name=""/>
        <dsp:cNvSpPr/>
      </dsp:nvSpPr>
      <dsp:spPr>
        <a:xfrm>
          <a:off x="5939383" y="979336"/>
          <a:ext cx="2489240" cy="262109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>
              <a:solidFill>
                <a:schemeClr val="bg1"/>
              </a:solidFill>
            </a:rPr>
            <a:t>Konkrétní čísla, rozměr problému, trendy, </a:t>
          </a:r>
          <a:r>
            <a:rPr lang="cs-CZ" sz="3200" kern="1200" dirty="0" err="1" smtClean="0">
              <a:solidFill>
                <a:schemeClr val="bg1"/>
              </a:solidFill>
            </a:rPr>
            <a:t>granularita</a:t>
          </a:r>
          <a:endParaRPr lang="cs-CZ" sz="3200" kern="1200" dirty="0">
            <a:solidFill>
              <a:schemeClr val="bg1"/>
            </a:solidFill>
          </a:endParaRPr>
        </a:p>
      </dsp:txBody>
      <dsp:txXfrm>
        <a:off x="5939383" y="979336"/>
        <a:ext cx="2489240" cy="2621090"/>
      </dsp:txXfrm>
    </dsp:sp>
    <dsp:sp modelId="{91B19AE8-ECEE-47C0-B1AC-B8745566C78E}">
      <dsp:nvSpPr>
        <dsp:cNvPr id="0" name=""/>
        <dsp:cNvSpPr/>
      </dsp:nvSpPr>
      <dsp:spPr>
        <a:xfrm rot="16200000">
          <a:off x="712015" y="1206286"/>
          <a:ext cx="3369973" cy="95740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Dojem</a:t>
          </a:r>
          <a:endParaRPr lang="cs-CZ" sz="2200" kern="1200" dirty="0"/>
        </a:p>
      </dsp:txBody>
      <dsp:txXfrm>
        <a:off x="856711" y="1591146"/>
        <a:ext cx="3080581" cy="477072"/>
      </dsp:txXfrm>
    </dsp:sp>
    <dsp:sp modelId="{493A7636-4D5E-4DC3-9EEF-EFADFA3AA5B3}">
      <dsp:nvSpPr>
        <dsp:cNvPr id="0" name=""/>
        <dsp:cNvSpPr/>
      </dsp:nvSpPr>
      <dsp:spPr>
        <a:xfrm rot="5400000">
          <a:off x="7413816" y="2516832"/>
          <a:ext cx="3369973" cy="95740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Data</a:t>
          </a:r>
          <a:endParaRPr lang="cs-CZ" sz="2200" kern="1200" dirty="0"/>
        </a:p>
      </dsp:txBody>
      <dsp:txXfrm>
        <a:off x="7558512" y="2612300"/>
        <a:ext cx="3080581" cy="47707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0BBB1-DA6E-4A19-8FF8-0CF5A64CBE83}">
      <dsp:nvSpPr>
        <dsp:cNvPr id="0" name=""/>
        <dsp:cNvSpPr/>
      </dsp:nvSpPr>
      <dsp:spPr>
        <a:xfrm>
          <a:off x="0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100784"/>
        <a:ext cx="814177" cy="488506"/>
      </dsp:txXfrm>
    </dsp:sp>
    <dsp:sp modelId="{98758C73-E3B7-4478-B476-5344F69CCB5D}">
      <dsp:nvSpPr>
        <dsp:cNvPr id="0" name=""/>
        <dsp:cNvSpPr/>
      </dsp:nvSpPr>
      <dsp:spPr>
        <a:xfrm>
          <a:off x="895594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895594" y="100784"/>
        <a:ext cx="814177" cy="488506"/>
      </dsp:txXfrm>
    </dsp:sp>
    <dsp:sp modelId="{11E055D8-C04A-415A-A05C-001BB8F8A60C}">
      <dsp:nvSpPr>
        <dsp:cNvPr id="0" name=""/>
        <dsp:cNvSpPr/>
      </dsp:nvSpPr>
      <dsp:spPr>
        <a:xfrm>
          <a:off x="1791189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100784"/>
        <a:ext cx="814177" cy="488506"/>
      </dsp:txXfrm>
    </dsp:sp>
    <dsp:sp modelId="{EF0A0279-5198-4CEB-9D6E-AA56E461313A}">
      <dsp:nvSpPr>
        <dsp:cNvPr id="0" name=""/>
        <dsp:cNvSpPr/>
      </dsp:nvSpPr>
      <dsp:spPr>
        <a:xfrm>
          <a:off x="0" y="670708"/>
          <a:ext cx="814177" cy="488506"/>
        </a:xfrm>
        <a:prstGeom prst="rect">
          <a:avLst/>
        </a:prstGeom>
        <a:solidFill>
          <a:srgbClr val="FAE3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670708"/>
        <a:ext cx="814177" cy="488506"/>
      </dsp:txXfrm>
    </dsp:sp>
    <dsp:sp modelId="{58DA2175-CD54-4A9F-8567-4356C16C61BB}">
      <dsp:nvSpPr>
        <dsp:cNvPr id="0" name=""/>
        <dsp:cNvSpPr/>
      </dsp:nvSpPr>
      <dsp:spPr>
        <a:xfrm>
          <a:off x="895594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895594" y="670708"/>
        <a:ext cx="814177" cy="488506"/>
      </dsp:txXfrm>
    </dsp:sp>
    <dsp:sp modelId="{8BD697A2-DF0F-4A93-B1E8-3D6BEAF061C0}">
      <dsp:nvSpPr>
        <dsp:cNvPr id="0" name=""/>
        <dsp:cNvSpPr/>
      </dsp:nvSpPr>
      <dsp:spPr>
        <a:xfrm>
          <a:off x="1791189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670708"/>
        <a:ext cx="814177" cy="48850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0BBB1-DA6E-4A19-8FF8-0CF5A64CBE83}">
      <dsp:nvSpPr>
        <dsp:cNvPr id="0" name=""/>
        <dsp:cNvSpPr/>
      </dsp:nvSpPr>
      <dsp:spPr>
        <a:xfrm>
          <a:off x="0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100784"/>
        <a:ext cx="814177" cy="488506"/>
      </dsp:txXfrm>
    </dsp:sp>
    <dsp:sp modelId="{98758C73-E3B7-4478-B476-5344F69CCB5D}">
      <dsp:nvSpPr>
        <dsp:cNvPr id="0" name=""/>
        <dsp:cNvSpPr/>
      </dsp:nvSpPr>
      <dsp:spPr>
        <a:xfrm>
          <a:off x="895594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895594" y="100784"/>
        <a:ext cx="814177" cy="488506"/>
      </dsp:txXfrm>
    </dsp:sp>
    <dsp:sp modelId="{11E055D8-C04A-415A-A05C-001BB8F8A60C}">
      <dsp:nvSpPr>
        <dsp:cNvPr id="0" name=""/>
        <dsp:cNvSpPr/>
      </dsp:nvSpPr>
      <dsp:spPr>
        <a:xfrm>
          <a:off x="1791189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100784"/>
        <a:ext cx="814177" cy="488506"/>
      </dsp:txXfrm>
    </dsp:sp>
    <dsp:sp modelId="{EF0A0279-5198-4CEB-9D6E-AA56E461313A}">
      <dsp:nvSpPr>
        <dsp:cNvPr id="0" name=""/>
        <dsp:cNvSpPr/>
      </dsp:nvSpPr>
      <dsp:spPr>
        <a:xfrm>
          <a:off x="0" y="670708"/>
          <a:ext cx="814177" cy="488506"/>
        </a:xfrm>
        <a:prstGeom prst="rect">
          <a:avLst/>
        </a:prstGeom>
        <a:solidFill>
          <a:srgbClr val="FAE3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670708"/>
        <a:ext cx="814177" cy="488506"/>
      </dsp:txXfrm>
    </dsp:sp>
    <dsp:sp modelId="{58DA2175-CD54-4A9F-8567-4356C16C61BB}">
      <dsp:nvSpPr>
        <dsp:cNvPr id="0" name=""/>
        <dsp:cNvSpPr/>
      </dsp:nvSpPr>
      <dsp:spPr>
        <a:xfrm>
          <a:off x="895594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895594" y="670708"/>
        <a:ext cx="814177" cy="488506"/>
      </dsp:txXfrm>
    </dsp:sp>
    <dsp:sp modelId="{8BD697A2-DF0F-4A93-B1E8-3D6BEAF061C0}">
      <dsp:nvSpPr>
        <dsp:cNvPr id="0" name=""/>
        <dsp:cNvSpPr/>
      </dsp:nvSpPr>
      <dsp:spPr>
        <a:xfrm>
          <a:off x="1791189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670708"/>
        <a:ext cx="814177" cy="48850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0BBB1-DA6E-4A19-8FF8-0CF5A64CBE83}">
      <dsp:nvSpPr>
        <dsp:cNvPr id="0" name=""/>
        <dsp:cNvSpPr/>
      </dsp:nvSpPr>
      <dsp:spPr>
        <a:xfrm>
          <a:off x="0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100784"/>
        <a:ext cx="814177" cy="488506"/>
      </dsp:txXfrm>
    </dsp:sp>
    <dsp:sp modelId="{98758C73-E3B7-4478-B476-5344F69CCB5D}">
      <dsp:nvSpPr>
        <dsp:cNvPr id="0" name=""/>
        <dsp:cNvSpPr/>
      </dsp:nvSpPr>
      <dsp:spPr>
        <a:xfrm>
          <a:off x="895594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895594" y="100784"/>
        <a:ext cx="814177" cy="488506"/>
      </dsp:txXfrm>
    </dsp:sp>
    <dsp:sp modelId="{11E055D8-C04A-415A-A05C-001BB8F8A60C}">
      <dsp:nvSpPr>
        <dsp:cNvPr id="0" name=""/>
        <dsp:cNvSpPr/>
      </dsp:nvSpPr>
      <dsp:spPr>
        <a:xfrm>
          <a:off x="1791189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100784"/>
        <a:ext cx="814177" cy="488506"/>
      </dsp:txXfrm>
    </dsp:sp>
    <dsp:sp modelId="{EF0A0279-5198-4CEB-9D6E-AA56E461313A}">
      <dsp:nvSpPr>
        <dsp:cNvPr id="0" name=""/>
        <dsp:cNvSpPr/>
      </dsp:nvSpPr>
      <dsp:spPr>
        <a:xfrm>
          <a:off x="0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670708"/>
        <a:ext cx="814177" cy="488506"/>
      </dsp:txXfrm>
    </dsp:sp>
    <dsp:sp modelId="{58DA2175-CD54-4A9F-8567-4356C16C61BB}">
      <dsp:nvSpPr>
        <dsp:cNvPr id="0" name=""/>
        <dsp:cNvSpPr/>
      </dsp:nvSpPr>
      <dsp:spPr>
        <a:xfrm>
          <a:off x="895594" y="670708"/>
          <a:ext cx="814177" cy="488506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895594" y="670708"/>
        <a:ext cx="814177" cy="488506"/>
      </dsp:txXfrm>
    </dsp:sp>
    <dsp:sp modelId="{8BD697A2-DF0F-4A93-B1E8-3D6BEAF061C0}">
      <dsp:nvSpPr>
        <dsp:cNvPr id="0" name=""/>
        <dsp:cNvSpPr/>
      </dsp:nvSpPr>
      <dsp:spPr>
        <a:xfrm>
          <a:off x="1791189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670708"/>
        <a:ext cx="814177" cy="48850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0BBB1-DA6E-4A19-8FF8-0CF5A64CBE83}">
      <dsp:nvSpPr>
        <dsp:cNvPr id="0" name=""/>
        <dsp:cNvSpPr/>
      </dsp:nvSpPr>
      <dsp:spPr>
        <a:xfrm>
          <a:off x="0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100784"/>
        <a:ext cx="814177" cy="488506"/>
      </dsp:txXfrm>
    </dsp:sp>
    <dsp:sp modelId="{98758C73-E3B7-4478-B476-5344F69CCB5D}">
      <dsp:nvSpPr>
        <dsp:cNvPr id="0" name=""/>
        <dsp:cNvSpPr/>
      </dsp:nvSpPr>
      <dsp:spPr>
        <a:xfrm>
          <a:off x="895594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895594" y="100784"/>
        <a:ext cx="814177" cy="488506"/>
      </dsp:txXfrm>
    </dsp:sp>
    <dsp:sp modelId="{11E055D8-C04A-415A-A05C-001BB8F8A60C}">
      <dsp:nvSpPr>
        <dsp:cNvPr id="0" name=""/>
        <dsp:cNvSpPr/>
      </dsp:nvSpPr>
      <dsp:spPr>
        <a:xfrm>
          <a:off x="1791189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100784"/>
        <a:ext cx="814177" cy="488506"/>
      </dsp:txXfrm>
    </dsp:sp>
    <dsp:sp modelId="{EF0A0279-5198-4CEB-9D6E-AA56E461313A}">
      <dsp:nvSpPr>
        <dsp:cNvPr id="0" name=""/>
        <dsp:cNvSpPr/>
      </dsp:nvSpPr>
      <dsp:spPr>
        <a:xfrm>
          <a:off x="0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670708"/>
        <a:ext cx="814177" cy="488506"/>
      </dsp:txXfrm>
    </dsp:sp>
    <dsp:sp modelId="{58DA2175-CD54-4A9F-8567-4356C16C61BB}">
      <dsp:nvSpPr>
        <dsp:cNvPr id="0" name=""/>
        <dsp:cNvSpPr/>
      </dsp:nvSpPr>
      <dsp:spPr>
        <a:xfrm>
          <a:off x="895594" y="670708"/>
          <a:ext cx="814177" cy="488506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895594" y="670708"/>
        <a:ext cx="814177" cy="488506"/>
      </dsp:txXfrm>
    </dsp:sp>
    <dsp:sp modelId="{8BD697A2-DF0F-4A93-B1E8-3D6BEAF061C0}">
      <dsp:nvSpPr>
        <dsp:cNvPr id="0" name=""/>
        <dsp:cNvSpPr/>
      </dsp:nvSpPr>
      <dsp:spPr>
        <a:xfrm>
          <a:off x="1791189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670708"/>
        <a:ext cx="814177" cy="48850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0BBB1-DA6E-4A19-8FF8-0CF5A64CBE83}">
      <dsp:nvSpPr>
        <dsp:cNvPr id="0" name=""/>
        <dsp:cNvSpPr/>
      </dsp:nvSpPr>
      <dsp:spPr>
        <a:xfrm>
          <a:off x="0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100784"/>
        <a:ext cx="814177" cy="488506"/>
      </dsp:txXfrm>
    </dsp:sp>
    <dsp:sp modelId="{98758C73-E3B7-4478-B476-5344F69CCB5D}">
      <dsp:nvSpPr>
        <dsp:cNvPr id="0" name=""/>
        <dsp:cNvSpPr/>
      </dsp:nvSpPr>
      <dsp:spPr>
        <a:xfrm>
          <a:off x="895594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895594" y="100784"/>
        <a:ext cx="814177" cy="488506"/>
      </dsp:txXfrm>
    </dsp:sp>
    <dsp:sp modelId="{11E055D8-C04A-415A-A05C-001BB8F8A60C}">
      <dsp:nvSpPr>
        <dsp:cNvPr id="0" name=""/>
        <dsp:cNvSpPr/>
      </dsp:nvSpPr>
      <dsp:spPr>
        <a:xfrm>
          <a:off x="1791189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100784"/>
        <a:ext cx="814177" cy="488506"/>
      </dsp:txXfrm>
    </dsp:sp>
    <dsp:sp modelId="{EF0A0279-5198-4CEB-9D6E-AA56E461313A}">
      <dsp:nvSpPr>
        <dsp:cNvPr id="0" name=""/>
        <dsp:cNvSpPr/>
      </dsp:nvSpPr>
      <dsp:spPr>
        <a:xfrm>
          <a:off x="0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670708"/>
        <a:ext cx="814177" cy="488506"/>
      </dsp:txXfrm>
    </dsp:sp>
    <dsp:sp modelId="{58DA2175-CD54-4A9F-8567-4356C16C61BB}">
      <dsp:nvSpPr>
        <dsp:cNvPr id="0" name=""/>
        <dsp:cNvSpPr/>
      </dsp:nvSpPr>
      <dsp:spPr>
        <a:xfrm>
          <a:off x="895594" y="670708"/>
          <a:ext cx="814177" cy="488506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895594" y="670708"/>
        <a:ext cx="814177" cy="488506"/>
      </dsp:txXfrm>
    </dsp:sp>
    <dsp:sp modelId="{8BD697A2-DF0F-4A93-B1E8-3D6BEAF061C0}">
      <dsp:nvSpPr>
        <dsp:cNvPr id="0" name=""/>
        <dsp:cNvSpPr/>
      </dsp:nvSpPr>
      <dsp:spPr>
        <a:xfrm>
          <a:off x="1791189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670708"/>
        <a:ext cx="814177" cy="48850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0BBB1-DA6E-4A19-8FF8-0CF5A64CBE83}">
      <dsp:nvSpPr>
        <dsp:cNvPr id="0" name=""/>
        <dsp:cNvSpPr/>
      </dsp:nvSpPr>
      <dsp:spPr>
        <a:xfrm>
          <a:off x="0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100784"/>
        <a:ext cx="814177" cy="488506"/>
      </dsp:txXfrm>
    </dsp:sp>
    <dsp:sp modelId="{98758C73-E3B7-4478-B476-5344F69CCB5D}">
      <dsp:nvSpPr>
        <dsp:cNvPr id="0" name=""/>
        <dsp:cNvSpPr/>
      </dsp:nvSpPr>
      <dsp:spPr>
        <a:xfrm>
          <a:off x="895594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895594" y="100784"/>
        <a:ext cx="814177" cy="488506"/>
      </dsp:txXfrm>
    </dsp:sp>
    <dsp:sp modelId="{11E055D8-C04A-415A-A05C-001BB8F8A60C}">
      <dsp:nvSpPr>
        <dsp:cNvPr id="0" name=""/>
        <dsp:cNvSpPr/>
      </dsp:nvSpPr>
      <dsp:spPr>
        <a:xfrm>
          <a:off x="1791189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100784"/>
        <a:ext cx="814177" cy="488506"/>
      </dsp:txXfrm>
    </dsp:sp>
    <dsp:sp modelId="{EF0A0279-5198-4CEB-9D6E-AA56E461313A}">
      <dsp:nvSpPr>
        <dsp:cNvPr id="0" name=""/>
        <dsp:cNvSpPr/>
      </dsp:nvSpPr>
      <dsp:spPr>
        <a:xfrm>
          <a:off x="0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670708"/>
        <a:ext cx="814177" cy="488506"/>
      </dsp:txXfrm>
    </dsp:sp>
    <dsp:sp modelId="{58DA2175-CD54-4A9F-8567-4356C16C61BB}">
      <dsp:nvSpPr>
        <dsp:cNvPr id="0" name=""/>
        <dsp:cNvSpPr/>
      </dsp:nvSpPr>
      <dsp:spPr>
        <a:xfrm>
          <a:off x="895594" y="670708"/>
          <a:ext cx="814177" cy="488506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895594" y="670708"/>
        <a:ext cx="814177" cy="488506"/>
      </dsp:txXfrm>
    </dsp:sp>
    <dsp:sp modelId="{8BD697A2-DF0F-4A93-B1E8-3D6BEAF061C0}">
      <dsp:nvSpPr>
        <dsp:cNvPr id="0" name=""/>
        <dsp:cNvSpPr/>
      </dsp:nvSpPr>
      <dsp:spPr>
        <a:xfrm>
          <a:off x="1791189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670708"/>
        <a:ext cx="814177" cy="488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0BBB1-DA6E-4A19-8FF8-0CF5A64CBE83}">
      <dsp:nvSpPr>
        <dsp:cNvPr id="0" name=""/>
        <dsp:cNvSpPr/>
      </dsp:nvSpPr>
      <dsp:spPr>
        <a:xfrm>
          <a:off x="0" y="100784"/>
          <a:ext cx="814177" cy="488506"/>
        </a:xfrm>
        <a:prstGeom prst="rect">
          <a:avLst/>
        </a:prstGeom>
        <a:solidFill>
          <a:schemeClr val="accent6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100784"/>
        <a:ext cx="814177" cy="488506"/>
      </dsp:txXfrm>
    </dsp:sp>
    <dsp:sp modelId="{98758C73-E3B7-4478-B476-5344F69CCB5D}">
      <dsp:nvSpPr>
        <dsp:cNvPr id="0" name=""/>
        <dsp:cNvSpPr/>
      </dsp:nvSpPr>
      <dsp:spPr>
        <a:xfrm>
          <a:off x="895594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895594" y="100784"/>
        <a:ext cx="814177" cy="488506"/>
      </dsp:txXfrm>
    </dsp:sp>
    <dsp:sp modelId="{11E055D8-C04A-415A-A05C-001BB8F8A60C}">
      <dsp:nvSpPr>
        <dsp:cNvPr id="0" name=""/>
        <dsp:cNvSpPr/>
      </dsp:nvSpPr>
      <dsp:spPr>
        <a:xfrm>
          <a:off x="1791189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100784"/>
        <a:ext cx="814177" cy="488506"/>
      </dsp:txXfrm>
    </dsp:sp>
    <dsp:sp modelId="{EF0A0279-5198-4CEB-9D6E-AA56E461313A}">
      <dsp:nvSpPr>
        <dsp:cNvPr id="0" name=""/>
        <dsp:cNvSpPr/>
      </dsp:nvSpPr>
      <dsp:spPr>
        <a:xfrm>
          <a:off x="0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670708"/>
        <a:ext cx="814177" cy="488506"/>
      </dsp:txXfrm>
    </dsp:sp>
    <dsp:sp modelId="{58DA2175-CD54-4A9F-8567-4356C16C61BB}">
      <dsp:nvSpPr>
        <dsp:cNvPr id="0" name=""/>
        <dsp:cNvSpPr/>
      </dsp:nvSpPr>
      <dsp:spPr>
        <a:xfrm>
          <a:off x="895594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895594" y="670708"/>
        <a:ext cx="814177" cy="488506"/>
      </dsp:txXfrm>
    </dsp:sp>
    <dsp:sp modelId="{8BD697A2-DF0F-4A93-B1E8-3D6BEAF061C0}">
      <dsp:nvSpPr>
        <dsp:cNvPr id="0" name=""/>
        <dsp:cNvSpPr/>
      </dsp:nvSpPr>
      <dsp:spPr>
        <a:xfrm>
          <a:off x="1791189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670708"/>
        <a:ext cx="814177" cy="48850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0BBB1-DA6E-4A19-8FF8-0CF5A64CBE83}">
      <dsp:nvSpPr>
        <dsp:cNvPr id="0" name=""/>
        <dsp:cNvSpPr/>
      </dsp:nvSpPr>
      <dsp:spPr>
        <a:xfrm>
          <a:off x="0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100784"/>
        <a:ext cx="814177" cy="488506"/>
      </dsp:txXfrm>
    </dsp:sp>
    <dsp:sp modelId="{98758C73-E3B7-4478-B476-5344F69CCB5D}">
      <dsp:nvSpPr>
        <dsp:cNvPr id="0" name=""/>
        <dsp:cNvSpPr/>
      </dsp:nvSpPr>
      <dsp:spPr>
        <a:xfrm>
          <a:off x="895594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895594" y="100784"/>
        <a:ext cx="814177" cy="488506"/>
      </dsp:txXfrm>
    </dsp:sp>
    <dsp:sp modelId="{11E055D8-C04A-415A-A05C-001BB8F8A60C}">
      <dsp:nvSpPr>
        <dsp:cNvPr id="0" name=""/>
        <dsp:cNvSpPr/>
      </dsp:nvSpPr>
      <dsp:spPr>
        <a:xfrm>
          <a:off x="1791189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100784"/>
        <a:ext cx="814177" cy="488506"/>
      </dsp:txXfrm>
    </dsp:sp>
    <dsp:sp modelId="{EF0A0279-5198-4CEB-9D6E-AA56E461313A}">
      <dsp:nvSpPr>
        <dsp:cNvPr id="0" name=""/>
        <dsp:cNvSpPr/>
      </dsp:nvSpPr>
      <dsp:spPr>
        <a:xfrm>
          <a:off x="0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670708"/>
        <a:ext cx="814177" cy="488506"/>
      </dsp:txXfrm>
    </dsp:sp>
    <dsp:sp modelId="{58DA2175-CD54-4A9F-8567-4356C16C61BB}">
      <dsp:nvSpPr>
        <dsp:cNvPr id="0" name=""/>
        <dsp:cNvSpPr/>
      </dsp:nvSpPr>
      <dsp:spPr>
        <a:xfrm>
          <a:off x="895594" y="670708"/>
          <a:ext cx="814177" cy="488506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895594" y="670708"/>
        <a:ext cx="814177" cy="488506"/>
      </dsp:txXfrm>
    </dsp:sp>
    <dsp:sp modelId="{8BD697A2-DF0F-4A93-B1E8-3D6BEAF061C0}">
      <dsp:nvSpPr>
        <dsp:cNvPr id="0" name=""/>
        <dsp:cNvSpPr/>
      </dsp:nvSpPr>
      <dsp:spPr>
        <a:xfrm>
          <a:off x="1791189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670708"/>
        <a:ext cx="814177" cy="48850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0BBB1-DA6E-4A19-8FF8-0CF5A64CBE83}">
      <dsp:nvSpPr>
        <dsp:cNvPr id="0" name=""/>
        <dsp:cNvSpPr/>
      </dsp:nvSpPr>
      <dsp:spPr>
        <a:xfrm>
          <a:off x="0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100784"/>
        <a:ext cx="814177" cy="488506"/>
      </dsp:txXfrm>
    </dsp:sp>
    <dsp:sp modelId="{98758C73-E3B7-4478-B476-5344F69CCB5D}">
      <dsp:nvSpPr>
        <dsp:cNvPr id="0" name=""/>
        <dsp:cNvSpPr/>
      </dsp:nvSpPr>
      <dsp:spPr>
        <a:xfrm>
          <a:off x="895594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895594" y="100784"/>
        <a:ext cx="814177" cy="488506"/>
      </dsp:txXfrm>
    </dsp:sp>
    <dsp:sp modelId="{11E055D8-C04A-415A-A05C-001BB8F8A60C}">
      <dsp:nvSpPr>
        <dsp:cNvPr id="0" name=""/>
        <dsp:cNvSpPr/>
      </dsp:nvSpPr>
      <dsp:spPr>
        <a:xfrm>
          <a:off x="1791189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100784"/>
        <a:ext cx="814177" cy="488506"/>
      </dsp:txXfrm>
    </dsp:sp>
    <dsp:sp modelId="{EF0A0279-5198-4CEB-9D6E-AA56E461313A}">
      <dsp:nvSpPr>
        <dsp:cNvPr id="0" name=""/>
        <dsp:cNvSpPr/>
      </dsp:nvSpPr>
      <dsp:spPr>
        <a:xfrm>
          <a:off x="0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670708"/>
        <a:ext cx="814177" cy="488506"/>
      </dsp:txXfrm>
    </dsp:sp>
    <dsp:sp modelId="{58DA2175-CD54-4A9F-8567-4356C16C61BB}">
      <dsp:nvSpPr>
        <dsp:cNvPr id="0" name=""/>
        <dsp:cNvSpPr/>
      </dsp:nvSpPr>
      <dsp:spPr>
        <a:xfrm>
          <a:off x="895594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895594" y="670708"/>
        <a:ext cx="814177" cy="488506"/>
      </dsp:txXfrm>
    </dsp:sp>
    <dsp:sp modelId="{8BD697A2-DF0F-4A93-B1E8-3D6BEAF061C0}">
      <dsp:nvSpPr>
        <dsp:cNvPr id="0" name=""/>
        <dsp:cNvSpPr/>
      </dsp:nvSpPr>
      <dsp:spPr>
        <a:xfrm>
          <a:off x="1791189" y="670708"/>
          <a:ext cx="814177" cy="488506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670708"/>
        <a:ext cx="814177" cy="48850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0BBB1-DA6E-4A19-8FF8-0CF5A64CBE83}">
      <dsp:nvSpPr>
        <dsp:cNvPr id="0" name=""/>
        <dsp:cNvSpPr/>
      </dsp:nvSpPr>
      <dsp:spPr>
        <a:xfrm>
          <a:off x="0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100784"/>
        <a:ext cx="814177" cy="488506"/>
      </dsp:txXfrm>
    </dsp:sp>
    <dsp:sp modelId="{98758C73-E3B7-4478-B476-5344F69CCB5D}">
      <dsp:nvSpPr>
        <dsp:cNvPr id="0" name=""/>
        <dsp:cNvSpPr/>
      </dsp:nvSpPr>
      <dsp:spPr>
        <a:xfrm>
          <a:off x="895594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895594" y="100784"/>
        <a:ext cx="814177" cy="488506"/>
      </dsp:txXfrm>
    </dsp:sp>
    <dsp:sp modelId="{11E055D8-C04A-415A-A05C-001BB8F8A60C}">
      <dsp:nvSpPr>
        <dsp:cNvPr id="0" name=""/>
        <dsp:cNvSpPr/>
      </dsp:nvSpPr>
      <dsp:spPr>
        <a:xfrm>
          <a:off x="1791189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100784"/>
        <a:ext cx="814177" cy="488506"/>
      </dsp:txXfrm>
    </dsp:sp>
    <dsp:sp modelId="{EF0A0279-5198-4CEB-9D6E-AA56E461313A}">
      <dsp:nvSpPr>
        <dsp:cNvPr id="0" name=""/>
        <dsp:cNvSpPr/>
      </dsp:nvSpPr>
      <dsp:spPr>
        <a:xfrm>
          <a:off x="0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670708"/>
        <a:ext cx="814177" cy="488506"/>
      </dsp:txXfrm>
    </dsp:sp>
    <dsp:sp modelId="{58DA2175-CD54-4A9F-8567-4356C16C61BB}">
      <dsp:nvSpPr>
        <dsp:cNvPr id="0" name=""/>
        <dsp:cNvSpPr/>
      </dsp:nvSpPr>
      <dsp:spPr>
        <a:xfrm>
          <a:off x="895594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895594" y="670708"/>
        <a:ext cx="814177" cy="488506"/>
      </dsp:txXfrm>
    </dsp:sp>
    <dsp:sp modelId="{8BD697A2-DF0F-4A93-B1E8-3D6BEAF061C0}">
      <dsp:nvSpPr>
        <dsp:cNvPr id="0" name=""/>
        <dsp:cNvSpPr/>
      </dsp:nvSpPr>
      <dsp:spPr>
        <a:xfrm>
          <a:off x="1791189" y="670708"/>
          <a:ext cx="814177" cy="488506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670708"/>
        <a:ext cx="814177" cy="4885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0BBB1-DA6E-4A19-8FF8-0CF5A64CBE83}">
      <dsp:nvSpPr>
        <dsp:cNvPr id="0" name=""/>
        <dsp:cNvSpPr/>
      </dsp:nvSpPr>
      <dsp:spPr>
        <a:xfrm>
          <a:off x="0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100784"/>
        <a:ext cx="814177" cy="488506"/>
      </dsp:txXfrm>
    </dsp:sp>
    <dsp:sp modelId="{98758C73-E3B7-4478-B476-5344F69CCB5D}">
      <dsp:nvSpPr>
        <dsp:cNvPr id="0" name=""/>
        <dsp:cNvSpPr/>
      </dsp:nvSpPr>
      <dsp:spPr>
        <a:xfrm>
          <a:off x="895594" y="100784"/>
          <a:ext cx="814177" cy="488506"/>
        </a:xfrm>
        <a:prstGeom prst="rect">
          <a:avLst/>
        </a:prstGeom>
        <a:solidFill>
          <a:srgbClr val="01009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895594" y="100784"/>
        <a:ext cx="814177" cy="488506"/>
      </dsp:txXfrm>
    </dsp:sp>
    <dsp:sp modelId="{11E055D8-C04A-415A-A05C-001BB8F8A60C}">
      <dsp:nvSpPr>
        <dsp:cNvPr id="0" name=""/>
        <dsp:cNvSpPr/>
      </dsp:nvSpPr>
      <dsp:spPr>
        <a:xfrm>
          <a:off x="1791189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100784"/>
        <a:ext cx="814177" cy="488506"/>
      </dsp:txXfrm>
    </dsp:sp>
    <dsp:sp modelId="{EF0A0279-5198-4CEB-9D6E-AA56E461313A}">
      <dsp:nvSpPr>
        <dsp:cNvPr id="0" name=""/>
        <dsp:cNvSpPr/>
      </dsp:nvSpPr>
      <dsp:spPr>
        <a:xfrm>
          <a:off x="0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670708"/>
        <a:ext cx="814177" cy="488506"/>
      </dsp:txXfrm>
    </dsp:sp>
    <dsp:sp modelId="{58DA2175-CD54-4A9F-8567-4356C16C61BB}">
      <dsp:nvSpPr>
        <dsp:cNvPr id="0" name=""/>
        <dsp:cNvSpPr/>
      </dsp:nvSpPr>
      <dsp:spPr>
        <a:xfrm>
          <a:off x="895594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895594" y="670708"/>
        <a:ext cx="814177" cy="488506"/>
      </dsp:txXfrm>
    </dsp:sp>
    <dsp:sp modelId="{8BD697A2-DF0F-4A93-B1E8-3D6BEAF061C0}">
      <dsp:nvSpPr>
        <dsp:cNvPr id="0" name=""/>
        <dsp:cNvSpPr/>
      </dsp:nvSpPr>
      <dsp:spPr>
        <a:xfrm>
          <a:off x="1791189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670708"/>
        <a:ext cx="814177" cy="4885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0BBB1-DA6E-4A19-8FF8-0CF5A64CBE83}">
      <dsp:nvSpPr>
        <dsp:cNvPr id="0" name=""/>
        <dsp:cNvSpPr/>
      </dsp:nvSpPr>
      <dsp:spPr>
        <a:xfrm>
          <a:off x="0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100784"/>
        <a:ext cx="814177" cy="488506"/>
      </dsp:txXfrm>
    </dsp:sp>
    <dsp:sp modelId="{98758C73-E3B7-4478-B476-5344F69CCB5D}">
      <dsp:nvSpPr>
        <dsp:cNvPr id="0" name=""/>
        <dsp:cNvSpPr/>
      </dsp:nvSpPr>
      <dsp:spPr>
        <a:xfrm>
          <a:off x="895594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895594" y="100784"/>
        <a:ext cx="814177" cy="488506"/>
      </dsp:txXfrm>
    </dsp:sp>
    <dsp:sp modelId="{11E055D8-C04A-415A-A05C-001BB8F8A60C}">
      <dsp:nvSpPr>
        <dsp:cNvPr id="0" name=""/>
        <dsp:cNvSpPr/>
      </dsp:nvSpPr>
      <dsp:spPr>
        <a:xfrm>
          <a:off x="1791189" y="100784"/>
          <a:ext cx="814177" cy="488506"/>
        </a:xfrm>
        <a:prstGeom prst="rect">
          <a:avLst/>
        </a:prstGeom>
        <a:solidFill>
          <a:srgbClr val="01AF4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100784"/>
        <a:ext cx="814177" cy="488506"/>
      </dsp:txXfrm>
    </dsp:sp>
    <dsp:sp modelId="{EF0A0279-5198-4CEB-9D6E-AA56E461313A}">
      <dsp:nvSpPr>
        <dsp:cNvPr id="0" name=""/>
        <dsp:cNvSpPr/>
      </dsp:nvSpPr>
      <dsp:spPr>
        <a:xfrm>
          <a:off x="0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670708"/>
        <a:ext cx="814177" cy="488506"/>
      </dsp:txXfrm>
    </dsp:sp>
    <dsp:sp modelId="{58DA2175-CD54-4A9F-8567-4356C16C61BB}">
      <dsp:nvSpPr>
        <dsp:cNvPr id="0" name=""/>
        <dsp:cNvSpPr/>
      </dsp:nvSpPr>
      <dsp:spPr>
        <a:xfrm>
          <a:off x="895594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895594" y="670708"/>
        <a:ext cx="814177" cy="488506"/>
      </dsp:txXfrm>
    </dsp:sp>
    <dsp:sp modelId="{8BD697A2-DF0F-4A93-B1E8-3D6BEAF061C0}">
      <dsp:nvSpPr>
        <dsp:cNvPr id="0" name=""/>
        <dsp:cNvSpPr/>
      </dsp:nvSpPr>
      <dsp:spPr>
        <a:xfrm>
          <a:off x="1791189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670708"/>
        <a:ext cx="814177" cy="4885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0BBB1-DA6E-4A19-8FF8-0CF5A64CBE83}">
      <dsp:nvSpPr>
        <dsp:cNvPr id="0" name=""/>
        <dsp:cNvSpPr/>
      </dsp:nvSpPr>
      <dsp:spPr>
        <a:xfrm>
          <a:off x="0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100784"/>
        <a:ext cx="814177" cy="488506"/>
      </dsp:txXfrm>
    </dsp:sp>
    <dsp:sp modelId="{98758C73-E3B7-4478-B476-5344F69CCB5D}">
      <dsp:nvSpPr>
        <dsp:cNvPr id="0" name=""/>
        <dsp:cNvSpPr/>
      </dsp:nvSpPr>
      <dsp:spPr>
        <a:xfrm>
          <a:off x="895594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895594" y="100784"/>
        <a:ext cx="814177" cy="488506"/>
      </dsp:txXfrm>
    </dsp:sp>
    <dsp:sp modelId="{11E055D8-C04A-415A-A05C-001BB8F8A60C}">
      <dsp:nvSpPr>
        <dsp:cNvPr id="0" name=""/>
        <dsp:cNvSpPr/>
      </dsp:nvSpPr>
      <dsp:spPr>
        <a:xfrm>
          <a:off x="1791189" y="100784"/>
          <a:ext cx="814177" cy="488506"/>
        </a:xfrm>
        <a:prstGeom prst="rect">
          <a:avLst/>
        </a:prstGeom>
        <a:solidFill>
          <a:srgbClr val="01AF4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100784"/>
        <a:ext cx="814177" cy="488506"/>
      </dsp:txXfrm>
    </dsp:sp>
    <dsp:sp modelId="{EF0A0279-5198-4CEB-9D6E-AA56E461313A}">
      <dsp:nvSpPr>
        <dsp:cNvPr id="0" name=""/>
        <dsp:cNvSpPr/>
      </dsp:nvSpPr>
      <dsp:spPr>
        <a:xfrm>
          <a:off x="0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670708"/>
        <a:ext cx="814177" cy="488506"/>
      </dsp:txXfrm>
    </dsp:sp>
    <dsp:sp modelId="{58DA2175-CD54-4A9F-8567-4356C16C61BB}">
      <dsp:nvSpPr>
        <dsp:cNvPr id="0" name=""/>
        <dsp:cNvSpPr/>
      </dsp:nvSpPr>
      <dsp:spPr>
        <a:xfrm>
          <a:off x="895594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895594" y="670708"/>
        <a:ext cx="814177" cy="488506"/>
      </dsp:txXfrm>
    </dsp:sp>
    <dsp:sp modelId="{8BD697A2-DF0F-4A93-B1E8-3D6BEAF061C0}">
      <dsp:nvSpPr>
        <dsp:cNvPr id="0" name=""/>
        <dsp:cNvSpPr/>
      </dsp:nvSpPr>
      <dsp:spPr>
        <a:xfrm>
          <a:off x="1791189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670708"/>
        <a:ext cx="814177" cy="4885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0BBB1-DA6E-4A19-8FF8-0CF5A64CBE83}">
      <dsp:nvSpPr>
        <dsp:cNvPr id="0" name=""/>
        <dsp:cNvSpPr/>
      </dsp:nvSpPr>
      <dsp:spPr>
        <a:xfrm>
          <a:off x="0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100784"/>
        <a:ext cx="814177" cy="488506"/>
      </dsp:txXfrm>
    </dsp:sp>
    <dsp:sp modelId="{98758C73-E3B7-4478-B476-5344F69CCB5D}">
      <dsp:nvSpPr>
        <dsp:cNvPr id="0" name=""/>
        <dsp:cNvSpPr/>
      </dsp:nvSpPr>
      <dsp:spPr>
        <a:xfrm>
          <a:off x="895594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895594" y="100784"/>
        <a:ext cx="814177" cy="488506"/>
      </dsp:txXfrm>
    </dsp:sp>
    <dsp:sp modelId="{11E055D8-C04A-415A-A05C-001BB8F8A60C}">
      <dsp:nvSpPr>
        <dsp:cNvPr id="0" name=""/>
        <dsp:cNvSpPr/>
      </dsp:nvSpPr>
      <dsp:spPr>
        <a:xfrm>
          <a:off x="1791189" y="100784"/>
          <a:ext cx="814177" cy="488506"/>
        </a:xfrm>
        <a:prstGeom prst="rect">
          <a:avLst/>
        </a:prstGeom>
        <a:solidFill>
          <a:srgbClr val="01AF4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100784"/>
        <a:ext cx="814177" cy="488506"/>
      </dsp:txXfrm>
    </dsp:sp>
    <dsp:sp modelId="{EF0A0279-5198-4CEB-9D6E-AA56E461313A}">
      <dsp:nvSpPr>
        <dsp:cNvPr id="0" name=""/>
        <dsp:cNvSpPr/>
      </dsp:nvSpPr>
      <dsp:spPr>
        <a:xfrm>
          <a:off x="0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670708"/>
        <a:ext cx="814177" cy="488506"/>
      </dsp:txXfrm>
    </dsp:sp>
    <dsp:sp modelId="{58DA2175-CD54-4A9F-8567-4356C16C61BB}">
      <dsp:nvSpPr>
        <dsp:cNvPr id="0" name=""/>
        <dsp:cNvSpPr/>
      </dsp:nvSpPr>
      <dsp:spPr>
        <a:xfrm>
          <a:off x="895594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895594" y="670708"/>
        <a:ext cx="814177" cy="488506"/>
      </dsp:txXfrm>
    </dsp:sp>
    <dsp:sp modelId="{8BD697A2-DF0F-4A93-B1E8-3D6BEAF061C0}">
      <dsp:nvSpPr>
        <dsp:cNvPr id="0" name=""/>
        <dsp:cNvSpPr/>
      </dsp:nvSpPr>
      <dsp:spPr>
        <a:xfrm>
          <a:off x="1791189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670708"/>
        <a:ext cx="814177" cy="4885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0BBB1-DA6E-4A19-8FF8-0CF5A64CBE83}">
      <dsp:nvSpPr>
        <dsp:cNvPr id="0" name=""/>
        <dsp:cNvSpPr/>
      </dsp:nvSpPr>
      <dsp:spPr>
        <a:xfrm>
          <a:off x="0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100784"/>
        <a:ext cx="814177" cy="488506"/>
      </dsp:txXfrm>
    </dsp:sp>
    <dsp:sp modelId="{98758C73-E3B7-4478-B476-5344F69CCB5D}">
      <dsp:nvSpPr>
        <dsp:cNvPr id="0" name=""/>
        <dsp:cNvSpPr/>
      </dsp:nvSpPr>
      <dsp:spPr>
        <a:xfrm>
          <a:off x="895594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895594" y="100784"/>
        <a:ext cx="814177" cy="488506"/>
      </dsp:txXfrm>
    </dsp:sp>
    <dsp:sp modelId="{11E055D8-C04A-415A-A05C-001BB8F8A60C}">
      <dsp:nvSpPr>
        <dsp:cNvPr id="0" name=""/>
        <dsp:cNvSpPr/>
      </dsp:nvSpPr>
      <dsp:spPr>
        <a:xfrm>
          <a:off x="1791189" y="100784"/>
          <a:ext cx="814177" cy="488506"/>
        </a:xfrm>
        <a:prstGeom prst="rect">
          <a:avLst/>
        </a:prstGeom>
        <a:solidFill>
          <a:srgbClr val="01AF4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100784"/>
        <a:ext cx="814177" cy="488506"/>
      </dsp:txXfrm>
    </dsp:sp>
    <dsp:sp modelId="{EF0A0279-5198-4CEB-9D6E-AA56E461313A}">
      <dsp:nvSpPr>
        <dsp:cNvPr id="0" name=""/>
        <dsp:cNvSpPr/>
      </dsp:nvSpPr>
      <dsp:spPr>
        <a:xfrm>
          <a:off x="0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670708"/>
        <a:ext cx="814177" cy="488506"/>
      </dsp:txXfrm>
    </dsp:sp>
    <dsp:sp modelId="{58DA2175-CD54-4A9F-8567-4356C16C61BB}">
      <dsp:nvSpPr>
        <dsp:cNvPr id="0" name=""/>
        <dsp:cNvSpPr/>
      </dsp:nvSpPr>
      <dsp:spPr>
        <a:xfrm>
          <a:off x="895594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895594" y="670708"/>
        <a:ext cx="814177" cy="488506"/>
      </dsp:txXfrm>
    </dsp:sp>
    <dsp:sp modelId="{8BD697A2-DF0F-4A93-B1E8-3D6BEAF061C0}">
      <dsp:nvSpPr>
        <dsp:cNvPr id="0" name=""/>
        <dsp:cNvSpPr/>
      </dsp:nvSpPr>
      <dsp:spPr>
        <a:xfrm>
          <a:off x="1791189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670708"/>
        <a:ext cx="814177" cy="4885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0BBB1-DA6E-4A19-8FF8-0CF5A64CBE83}">
      <dsp:nvSpPr>
        <dsp:cNvPr id="0" name=""/>
        <dsp:cNvSpPr/>
      </dsp:nvSpPr>
      <dsp:spPr>
        <a:xfrm>
          <a:off x="0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100784"/>
        <a:ext cx="814177" cy="488506"/>
      </dsp:txXfrm>
    </dsp:sp>
    <dsp:sp modelId="{98758C73-E3B7-4478-B476-5344F69CCB5D}">
      <dsp:nvSpPr>
        <dsp:cNvPr id="0" name=""/>
        <dsp:cNvSpPr/>
      </dsp:nvSpPr>
      <dsp:spPr>
        <a:xfrm>
          <a:off x="895594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895594" y="100784"/>
        <a:ext cx="814177" cy="488506"/>
      </dsp:txXfrm>
    </dsp:sp>
    <dsp:sp modelId="{11E055D8-C04A-415A-A05C-001BB8F8A60C}">
      <dsp:nvSpPr>
        <dsp:cNvPr id="0" name=""/>
        <dsp:cNvSpPr/>
      </dsp:nvSpPr>
      <dsp:spPr>
        <a:xfrm>
          <a:off x="1791189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100784"/>
        <a:ext cx="814177" cy="488506"/>
      </dsp:txXfrm>
    </dsp:sp>
    <dsp:sp modelId="{EF0A0279-5198-4CEB-9D6E-AA56E461313A}">
      <dsp:nvSpPr>
        <dsp:cNvPr id="0" name=""/>
        <dsp:cNvSpPr/>
      </dsp:nvSpPr>
      <dsp:spPr>
        <a:xfrm>
          <a:off x="0" y="670708"/>
          <a:ext cx="814177" cy="488506"/>
        </a:xfrm>
        <a:prstGeom prst="rect">
          <a:avLst/>
        </a:prstGeom>
        <a:solidFill>
          <a:srgbClr val="FAE3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670708"/>
        <a:ext cx="814177" cy="488506"/>
      </dsp:txXfrm>
    </dsp:sp>
    <dsp:sp modelId="{58DA2175-CD54-4A9F-8567-4356C16C61BB}">
      <dsp:nvSpPr>
        <dsp:cNvPr id="0" name=""/>
        <dsp:cNvSpPr/>
      </dsp:nvSpPr>
      <dsp:spPr>
        <a:xfrm>
          <a:off x="895594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895594" y="670708"/>
        <a:ext cx="814177" cy="488506"/>
      </dsp:txXfrm>
    </dsp:sp>
    <dsp:sp modelId="{8BD697A2-DF0F-4A93-B1E8-3D6BEAF061C0}">
      <dsp:nvSpPr>
        <dsp:cNvPr id="0" name=""/>
        <dsp:cNvSpPr/>
      </dsp:nvSpPr>
      <dsp:spPr>
        <a:xfrm>
          <a:off x="1791189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670708"/>
        <a:ext cx="814177" cy="4885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0BBB1-DA6E-4A19-8FF8-0CF5A64CBE83}">
      <dsp:nvSpPr>
        <dsp:cNvPr id="0" name=""/>
        <dsp:cNvSpPr/>
      </dsp:nvSpPr>
      <dsp:spPr>
        <a:xfrm>
          <a:off x="0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100784"/>
        <a:ext cx="814177" cy="488506"/>
      </dsp:txXfrm>
    </dsp:sp>
    <dsp:sp modelId="{98758C73-E3B7-4478-B476-5344F69CCB5D}">
      <dsp:nvSpPr>
        <dsp:cNvPr id="0" name=""/>
        <dsp:cNvSpPr/>
      </dsp:nvSpPr>
      <dsp:spPr>
        <a:xfrm>
          <a:off x="895594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895594" y="100784"/>
        <a:ext cx="814177" cy="488506"/>
      </dsp:txXfrm>
    </dsp:sp>
    <dsp:sp modelId="{11E055D8-C04A-415A-A05C-001BB8F8A60C}">
      <dsp:nvSpPr>
        <dsp:cNvPr id="0" name=""/>
        <dsp:cNvSpPr/>
      </dsp:nvSpPr>
      <dsp:spPr>
        <a:xfrm>
          <a:off x="1791189" y="100784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100784"/>
        <a:ext cx="814177" cy="488506"/>
      </dsp:txXfrm>
    </dsp:sp>
    <dsp:sp modelId="{EF0A0279-5198-4CEB-9D6E-AA56E461313A}">
      <dsp:nvSpPr>
        <dsp:cNvPr id="0" name=""/>
        <dsp:cNvSpPr/>
      </dsp:nvSpPr>
      <dsp:spPr>
        <a:xfrm>
          <a:off x="0" y="670708"/>
          <a:ext cx="814177" cy="488506"/>
        </a:xfrm>
        <a:prstGeom prst="rect">
          <a:avLst/>
        </a:prstGeom>
        <a:solidFill>
          <a:srgbClr val="FAE3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0" y="670708"/>
        <a:ext cx="814177" cy="488506"/>
      </dsp:txXfrm>
    </dsp:sp>
    <dsp:sp modelId="{58DA2175-CD54-4A9F-8567-4356C16C61BB}">
      <dsp:nvSpPr>
        <dsp:cNvPr id="0" name=""/>
        <dsp:cNvSpPr/>
      </dsp:nvSpPr>
      <dsp:spPr>
        <a:xfrm>
          <a:off x="895594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895594" y="670708"/>
        <a:ext cx="814177" cy="488506"/>
      </dsp:txXfrm>
    </dsp:sp>
    <dsp:sp modelId="{8BD697A2-DF0F-4A93-B1E8-3D6BEAF061C0}">
      <dsp:nvSpPr>
        <dsp:cNvPr id="0" name=""/>
        <dsp:cNvSpPr/>
      </dsp:nvSpPr>
      <dsp:spPr>
        <a:xfrm>
          <a:off x="1791189" y="670708"/>
          <a:ext cx="814177" cy="4885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 dirty="0"/>
        </a:p>
      </dsp:txBody>
      <dsp:txXfrm>
        <a:off x="1791189" y="670708"/>
        <a:ext cx="814177" cy="488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D93C7-D851-4285-A66C-648B0408CB07}" type="datetimeFigureOut">
              <a:rPr lang="cs-CZ" smtClean="0"/>
              <a:t>10.09.2018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830B-E694-4CA6-9442-0968D0405E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015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D9EFB-6816-4D97-8627-2801B8E04C4F}" type="datetimeFigureOut">
              <a:rPr lang="cs-CZ" smtClean="0"/>
              <a:t>10.09.2018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92125" y="1241425"/>
            <a:ext cx="5813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8B531-0D88-4014-BC0F-1E48FF8262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87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Byla intervenční logika (aktivity a cíle) tak, jak byla popsána v programových dokumentech přínosná pro potřeby / rozvoj ČR? 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Mohla intervenční logika tak, jak byla popsána v programových dokumentech fungovat?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Odpovídaly podpořené aktivity a jejich výsledky potřebám ČR? Byly prostředky z fondů EU investovány do aktivit, které dávaly smysl?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Reagovaly programové dokumenty nebo aktivity, které programové dokumenty popisují na změny socioekonomického prostředí, které se v programovém období 2007–2013, resp. v letech 2007–2015 udály?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Vyhodnocení výsledků vybraných intervencí a zjištění, nakolik se podařilo dosáhnout vybraných stanovené očekávané výsledků, včetně vyhodnocení výsledků z regionálního pohledu, tedy zda byly pro daný region přínosné, resp. zda podpora odpovídala specifickým podmínkám regionů.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Vyhodnocení fungování vybraných intervencí a zjištění pozitivních i negativních stránek, které se v průběhu realizace u těchto intervencí vyskytly, včetně zjištění, zda byly vybrané intervence dobře navrženy a uplatňovány.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8B531-0D88-4014-BC0F-1E48FF8262C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314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Aktivity podporované v období 2007–2013 nebyly koncentrovány tak, jako v programovém období 2014–2020 prostřednictvím tematické koncentrace a podpora směřovala do mnoha oblastí. Podporované aktivity jsou v NSRR popsány velmi široce, takže není možné vyhodnotit výsledky veškerých intervencí a aktivit, které jsou součástí NSRR, resp. jednotlivých programů. Evaluace bude proto zaměřena na vybrané intervence / aktivity.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Vzhledem k výše uvedenému bylo třeba intervence / aktivity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prioritizovat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vybrat ty „vhodné“ pro hodnocení. Jednotlivé intervence / aktivity byly vybrány na základě následujících kritérií (nejsou řazena podle důležitosti, každá intervence / aktivita byla posuzována na základě všech uvedených kritérií):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významnost intervence / aktivity ve vztahu k socioekonomickému rozvoji ČR (vyplývá z NSRR),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průřezovost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intervence / aktivity tak, aby šlo primárně o aktivitu, která byla podporována z více než jednoho programu,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existence předchozích evaluací, zjišťováno i na základě syntézy existujících evaluačních zpráv prováděné na začátku roku 2017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alokace/podíl alokace vybrané intervence / aktivity na celkové alokaci programu (resp. NSRR),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dostupnost dat pro hodnocení,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použitelnost metod a přístupů k hodnocení,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vazba na intervence v programovém období 2014–2020 a následně 2021+.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8B531-0D88-4014-BC0F-1E48FF8262C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026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Kontext a účel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programovém období 2007-13 vzniklo relativně velké množství evaluací a studií, z nichž mnohé vypovídají o výsledcích kohezní politiky v ČR.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Tyto informace ale nejsou nikde systematicky shrnuty.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Výstup tohoto typu je třeba, aby bylo možné informace z existujících evaluací využít mimo jiné při uvažování o budoucím programovém období po roce 2020.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Shrnutí existujících poznatků v kratším časovém horizontu, než umožňuje realizace ex post evaluace.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Ex-post evaluace bude detailněji zaměřena na jednotlivá témata a aktivity a na její zpracování je třeba delší časový rámec.)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Zároveň souhrn ukáže, kde poznatky o výsledcích chybí a jaké metody lze v různých tematických oblastech při realizaci ex post evaluace využít.</a:t>
            </a:r>
          </a:p>
          <a:p>
            <a:endParaRPr lang="cs-CZ" dirty="0" smtClean="0"/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Cíl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Cílem analýzy bylo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získat z dostupných a již realizovaných studií, zpráv, analýz a hodnocení (zejména výsledkových/dopadových evaluací, ex-post hodnocení a ze závěrečných zpráv programů) informace, co se na základě finančních prostředků poskytnutých z fondů EU v programovém období 2007–2013 povedlo realizovat, jaké intervence byly úspěšné a ilustrovat výsledky těchto intervencí.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8B531-0D88-4014-BC0F-1E48FF8262C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173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 smtClean="0"/>
              <a:t>Závěrečná zpráva Projektu obsahuje souhrn výsledků pro oblasti pokryté operačními programy. Detailnější výsledky pro jednotlivé prioritní osy, doporučení a bariéry dosažení cílů programů jsou k dispozici v příloze Souhrn dopadů intervencí. </a:t>
            </a:r>
          </a:p>
          <a:p>
            <a:endParaRPr lang="cs-CZ" sz="1200" dirty="0" smtClean="0"/>
          </a:p>
          <a:p>
            <a:r>
              <a:rPr lang="cs-CZ" sz="1200" dirty="0" smtClean="0"/>
              <a:t>Přehled vybraných evaluačních zpráv v kontextu OP, ve kterém jsou výsledky z evaluačních zpráv vztaženy k plnění monitorovacích indikátorů v jednotlivých oblastech podpory. </a:t>
            </a:r>
          </a:p>
          <a:p>
            <a:endParaRPr lang="cs-CZ" sz="1200" dirty="0" smtClean="0"/>
          </a:p>
          <a:p>
            <a:pPr marL="0" marR="0" lvl="0" indent="0" algn="l" defTabSz="914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Pro prioritní osy, které nebyly pokryty evaluačními zprávami, byla zhodnocena možnost proveditelnosti jejich ex-post evaluace. Informace o proveditelnosti ex-post evaluací jednotlivých prioritních os je k dispozici ve Vyhodnocení proveditelnosti ex-post evaluací.</a:t>
            </a:r>
          </a:p>
          <a:p>
            <a:endParaRPr lang="cs-CZ" sz="1200" b="1" dirty="0" smtClean="0"/>
          </a:p>
          <a:p>
            <a:endParaRPr lang="cs-CZ" sz="1200" dirty="0" smtClean="0"/>
          </a:p>
          <a:p>
            <a:endParaRPr lang="cs-CZ" dirty="0" smtClean="0"/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8B531-0D88-4014-BC0F-1E48FF8262C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301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Zprávy, které jsme pro potřeby Projektu nevyužili, byly nejčastěji evaluace procesní (77x), evaluace zkoumající analýzu pokroků (62x) a evaluace zaměřené na absorpční kapacitu (50x). Další vyřazené evaluace byly zaměřeny např. na publicitu nebo se jednalo o ex-ante evaluace. Zprávy, které se netýkaly relevantního období nebo závěry byly již neaktuální, byly také vyřazeny (zprávy z let 2008 / 2009). Na základě tohoto kritéria bylo celkem vyřazeno 42 evaluací. 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Zprávy týkající se dopadů a indikátorů (celkem 141 zpráv) jsme posoudili z hlediska kvality, období zpracování a relevantnosti obsahu evaluační zprávy k cílům analýzy. Mnoho z těchto zpráv nebylo dostatečně zaměřeno na hodnocení dopadu. 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 zbývajících dopadových evaluací pak byly vybírány pouze ty evaluace, ve kterých měl zjištěný dopad přímou vazbu na cílové skupiny a nebyl založen pouze na analýze monitorovacích indikátorů. Dalším důvodem k vyřazení byla nedostatečná kvalita a rozsah dat, které byly použity pro tvorbu závěrů evaluace.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C849E-98EA-4554-9ABC-B1B8E585B02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687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dirty="0" smtClean="0"/>
              <a:t>Vybráno </a:t>
            </a:r>
            <a:r>
              <a:rPr lang="cs-CZ" sz="1800" b="1" dirty="0" smtClean="0"/>
              <a:t>29 evaluačních zpráv</a:t>
            </a:r>
            <a:endParaRPr lang="cs-CZ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jež měly dostatečnou kvalitu a relevanci pro Projekt (vznikem evaluace, zaměřením, mírou detailu) a které byly posléze detailně analyzovány a popsány. Důraz byl kladen na logické a kauzální provázání použitých dat a výsledků.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C849E-98EA-4554-9ABC-B1B8E585B02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943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C98E8-19C3-4202-BEC9-34FFF8E8AB8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86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900000" y="4734893"/>
            <a:ext cx="8533289" cy="504055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l">
              <a:buNone/>
              <a:defRPr sz="2800" baseline="0">
                <a:solidFill>
                  <a:srgbClr val="034EA2"/>
                </a:solidFill>
              </a:defRPr>
            </a:lvl1pPr>
            <a:lvl2pPr marL="614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4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3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8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Jméno autora/autorů</a:t>
            </a:r>
            <a:endParaRPr lang="cs-CZ" dirty="0"/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900000" y="900000"/>
            <a:ext cx="44644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MINISTERSTVO PRO MÍSTNÍ ROZVOJ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2000" b="1" dirty="0" smtClean="0"/>
              <a:t>Národní orgán pro koordinaci</a:t>
            </a:r>
            <a:endParaRPr lang="cs-CZ" sz="2000" b="1" dirty="0"/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900000" y="2160000"/>
            <a:ext cx="10971372" cy="1170252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l">
              <a:defRPr sz="4000" b="1" baseline="0">
                <a:solidFill>
                  <a:srgbClr val="034EA2"/>
                </a:solidFill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7" hasCustomPrompt="1"/>
          </p:nvPr>
        </p:nvSpPr>
        <p:spPr>
          <a:xfrm>
            <a:off x="900000" y="5454650"/>
            <a:ext cx="4608512" cy="360363"/>
          </a:xfrm>
          <a:prstGeom prst="rect">
            <a:avLst/>
          </a:prstGeom>
        </p:spPr>
        <p:txBody>
          <a:bodyPr lIns="90000" rIns="144000">
            <a:noAutofit/>
          </a:bodyPr>
          <a:lstStyle>
            <a:lvl1pPr>
              <a:buNone/>
              <a:defRPr sz="2000">
                <a:solidFill>
                  <a:srgbClr val="034EA2"/>
                </a:solidFill>
              </a:defRPr>
            </a:lvl1pPr>
          </a:lstStyle>
          <a:p>
            <a:pPr lvl="0"/>
            <a:r>
              <a:rPr lang="cs-CZ" dirty="0" smtClean="0"/>
              <a:t>Datum a místo</a:t>
            </a:r>
            <a:endParaRPr lang="cs-CZ" dirty="0"/>
          </a:p>
        </p:txBody>
      </p:sp>
      <p:pic>
        <p:nvPicPr>
          <p:cNvPr id="10" name="Obrázek 9" descr="roh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538" y="0"/>
            <a:ext cx="4590876" cy="4590876"/>
          </a:xfrm>
          <a:prstGeom prst="rect">
            <a:avLst/>
          </a:prstGeom>
        </p:spPr>
      </p:pic>
      <p:pic>
        <p:nvPicPr>
          <p:cNvPr id="13" name="Obrázek 12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62958" y="5959028"/>
            <a:ext cx="4464496" cy="7704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PTP_CZ_RO_B_C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542" y="6313229"/>
            <a:ext cx="3985914" cy="6878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87"/>
            <a:ext cx="10971372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21" y="1638353"/>
            <a:ext cx="10971372" cy="463387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buFont typeface="Arial" pitchFamily="34" charset="0"/>
              <a:buChar char="»"/>
              <a:defRPr sz="3600"/>
            </a:lvl2pPr>
            <a:lvl4pPr>
              <a:buFont typeface="Arial" pitchFamily="34" charset="0"/>
              <a:buChar char="»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69"/>
            <a:ext cx="12208532" cy="103353"/>
          </a:xfrm>
          <a:prstGeom prst="rect">
            <a:avLst/>
          </a:prstGeom>
        </p:spPr>
      </p:pic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20409"/>
            <a:ext cx="8039423" cy="701104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50590" y="2204112"/>
            <a:ext cx="10971372" cy="11702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aseline="0">
                <a:solidFill>
                  <a:srgbClr val="034EA2"/>
                </a:solidFill>
              </a:defRPr>
            </a:lvl1pPr>
          </a:lstStyle>
          <a:p>
            <a:r>
              <a:rPr lang="cs-CZ" dirty="0" smtClean="0"/>
              <a:t>Název tématu/předělu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58" y="3582764"/>
            <a:ext cx="8092440" cy="68580"/>
          </a:xfrm>
          <a:prstGeom prst="rect">
            <a:avLst/>
          </a:prstGeom>
        </p:spPr>
      </p:pic>
      <p:pic>
        <p:nvPicPr>
          <p:cNvPr id="9" name="Obrázek 8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42" y="6313229"/>
            <a:ext cx="3985914" cy="687828"/>
          </a:xfrm>
          <a:prstGeom prst="rect">
            <a:avLst/>
          </a:prstGeom>
        </p:spPr>
      </p:pic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20409"/>
            <a:ext cx="8039423" cy="701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87"/>
            <a:ext cx="10971372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69"/>
            <a:ext cx="12208532" cy="103353"/>
          </a:xfrm>
          <a:prstGeom prst="rect">
            <a:avLst/>
          </a:prstGeom>
        </p:spPr>
      </p:pic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622300" y="1566863"/>
            <a:ext cx="10945813" cy="439261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graf.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1" name="Obrázek 10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42" y="6313229"/>
            <a:ext cx="3985914" cy="687828"/>
          </a:xfrm>
          <a:prstGeom prst="rect">
            <a:avLst/>
          </a:prstGeom>
        </p:spPr>
      </p:pic>
      <p:pic>
        <p:nvPicPr>
          <p:cNvPr id="12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20409"/>
            <a:ext cx="8039423" cy="701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87"/>
            <a:ext cx="10971372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69"/>
            <a:ext cx="12208532" cy="103353"/>
          </a:xfrm>
          <a:prstGeom prst="rect">
            <a:avLst/>
          </a:prstGeom>
        </p:spPr>
      </p:pic>
      <p:sp>
        <p:nvSpPr>
          <p:cNvPr id="15" name="Zástupný symbol pro tabulku 14"/>
          <p:cNvSpPr>
            <a:spLocks noGrp="1"/>
          </p:cNvSpPr>
          <p:nvPr>
            <p:ph type="tbl" sz="quarter" idx="13"/>
          </p:nvPr>
        </p:nvSpPr>
        <p:spPr>
          <a:xfrm>
            <a:off x="622300" y="1638300"/>
            <a:ext cx="11017250" cy="432117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na ikonu přidáte tabulku.</a:t>
            </a: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2" name="Obrázek 11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42" y="6313229"/>
            <a:ext cx="3985914" cy="687828"/>
          </a:xfrm>
          <a:prstGeom prst="rect">
            <a:avLst/>
          </a:prstGeom>
        </p:spPr>
      </p:pic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20409"/>
            <a:ext cx="8039423" cy="701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46735" y="4806900"/>
            <a:ext cx="8496944" cy="1008112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ctr">
              <a:buNone/>
              <a:defRPr sz="2800" baseline="0">
                <a:solidFill>
                  <a:srgbClr val="034EA2"/>
                </a:solidFill>
              </a:defRPr>
            </a:lvl1pPr>
            <a:lvl2pPr marL="614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4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3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8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Jméno autora/autorů a kontakt</a:t>
            </a:r>
            <a:endParaRPr lang="cs-CZ" dirty="0"/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1054100" y="2789238"/>
            <a:ext cx="10081666" cy="1225574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ctr">
              <a:defRPr sz="5400" b="0" baseline="0">
                <a:solidFill>
                  <a:srgbClr val="034EA2"/>
                </a:solidFill>
              </a:defRPr>
            </a:lvl1pPr>
          </a:lstStyle>
          <a:p>
            <a:r>
              <a:rPr lang="cs-CZ" dirty="0" smtClean="0"/>
              <a:t>Rozloučení</a:t>
            </a:r>
            <a:endParaRPr lang="cs-CZ" dirty="0"/>
          </a:p>
        </p:txBody>
      </p:sp>
      <p:pic>
        <p:nvPicPr>
          <p:cNvPr id="9" name="Obrázek 8" descr="roh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538" y="0"/>
            <a:ext cx="4590876" cy="4590876"/>
          </a:xfrm>
          <a:prstGeom prst="rect">
            <a:avLst/>
          </a:prstGeom>
        </p:spPr>
      </p:pic>
      <p:pic>
        <p:nvPicPr>
          <p:cNvPr id="10" name="Obrázek 9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62958" y="5959028"/>
            <a:ext cx="4464496" cy="77041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9502" y="5887020"/>
            <a:ext cx="2844430" cy="373831"/>
          </a:xfrm>
          <a:prstGeom prst="rect">
            <a:avLst/>
          </a:prstGeom>
        </p:spPr>
        <p:txBody>
          <a:bodyPr vert="horz" lIns="122950" tIns="61475" rIns="122950" bIns="6147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0" r:id="rId3"/>
    <p:sldLayoutId id="2147483662" r:id="rId4"/>
    <p:sldLayoutId id="2147483663" r:id="rId5"/>
    <p:sldLayoutId id="2147483649" r:id="rId6"/>
  </p:sldLayoutIdLst>
  <p:txStyles>
    <p:titleStyle>
      <a:lvl1pPr algn="ctr" defTabSz="1229502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1063" indent="-461063" algn="l" defTabSz="1229502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971" indent="-384219" algn="l" defTabSz="1229502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878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1629" indent="-307376" algn="l" defTabSz="122950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6380" indent="-307376" algn="l" defTabSz="1229502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81131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882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10633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5385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751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9502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4253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9004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3756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8507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3258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8009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tomas.novtony@mmr.cz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Tomáš Novotný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00000" y="2160000"/>
            <a:ext cx="10971372" cy="199882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Přístup k ex-post hodnocení</a:t>
            </a:r>
            <a:br>
              <a:rPr lang="cs-CZ" dirty="0" smtClean="0"/>
            </a:br>
            <a:r>
              <a:rPr lang="cs-CZ" dirty="0" smtClean="0"/>
              <a:t>programového období 2007-2013 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7"/>
          </p:nvPr>
        </p:nvSpPr>
        <p:spPr>
          <a:xfrm>
            <a:off x="900000" y="5454650"/>
            <a:ext cx="8363558" cy="360363"/>
          </a:xfrm>
        </p:spPr>
        <p:txBody>
          <a:bodyPr/>
          <a:lstStyle/>
          <a:p>
            <a:r>
              <a:rPr lang="cs-CZ" dirty="0" smtClean="0"/>
              <a:t>13. září 2018, Konference „</a:t>
            </a:r>
            <a:r>
              <a:rPr lang="cs-CZ" b="1" dirty="0" err="1"/>
              <a:t>Hodnotenie</a:t>
            </a:r>
            <a:r>
              <a:rPr lang="cs-CZ" b="1" dirty="0"/>
              <a:t> </a:t>
            </a:r>
            <a:r>
              <a:rPr lang="cs-CZ" b="1" dirty="0" err="1"/>
              <a:t>fondov</a:t>
            </a:r>
            <a:r>
              <a:rPr lang="cs-CZ" b="1" dirty="0"/>
              <a:t> EÚ – </a:t>
            </a:r>
            <a:r>
              <a:rPr lang="cs-CZ" b="1" dirty="0" err="1"/>
              <a:t>sme</a:t>
            </a:r>
            <a:r>
              <a:rPr lang="cs-CZ" b="1" dirty="0"/>
              <a:t> schopní </a:t>
            </a:r>
            <a:r>
              <a:rPr lang="cs-CZ" b="1" dirty="0" err="1"/>
              <a:t>poučenia</a:t>
            </a:r>
            <a:r>
              <a:rPr lang="cs-CZ" b="1" dirty="0" smtClean="0"/>
              <a:t>?</a:t>
            </a:r>
            <a:r>
              <a:rPr lang="cs-CZ" dirty="0" smtClean="0"/>
              <a:t>“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rgbClr val="FAE301"/>
                </a:solidFill>
              </a:rPr>
              <a:t>2. </a:t>
            </a:r>
            <a:r>
              <a:rPr lang="cs-CZ" sz="4000" dirty="0">
                <a:solidFill>
                  <a:srgbClr val="FAE301"/>
                </a:solidFill>
              </a:rPr>
              <a:t>EU fondy přispěly k nárůstu výdajů po krizi</a:t>
            </a:r>
            <a:br>
              <a:rPr lang="cs-CZ" sz="4000" dirty="0">
                <a:solidFill>
                  <a:srgbClr val="FAE301"/>
                </a:solidFill>
              </a:rPr>
            </a:br>
            <a:r>
              <a:rPr lang="cs-CZ" sz="2400" b="0" i="1" dirty="0">
                <a:solidFill>
                  <a:srgbClr val="FAE301"/>
                </a:solidFill>
              </a:rPr>
              <a:t>Celkové výdaje </a:t>
            </a:r>
            <a:r>
              <a:rPr lang="cs-CZ" sz="2400" b="0" i="1" dirty="0" smtClean="0">
                <a:solidFill>
                  <a:srgbClr val="FAE301"/>
                </a:solidFill>
              </a:rPr>
              <a:t>národní a z EU, 200</a:t>
            </a:r>
            <a:r>
              <a:rPr lang="cs-CZ" sz="2400" b="0" i="1" dirty="0">
                <a:solidFill>
                  <a:srgbClr val="FAE301"/>
                </a:solidFill>
              </a:rPr>
              <a:t>7–201</a:t>
            </a:r>
            <a:r>
              <a:rPr lang="cs-CZ" sz="2400" b="0" i="1" dirty="0" smtClean="0">
                <a:solidFill>
                  <a:srgbClr val="FAE301"/>
                </a:solidFill>
              </a:rPr>
              <a:t>5</a:t>
            </a:r>
            <a:endParaRPr lang="cs-CZ" sz="2400" b="0" i="1" dirty="0">
              <a:solidFill>
                <a:srgbClr val="FAE301"/>
              </a:solidFill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 rotWithShape="1">
          <a:blip r:embed="rId2"/>
          <a:srcRect t="10391"/>
          <a:stretch/>
        </p:blipFill>
        <p:spPr>
          <a:xfrm>
            <a:off x="45000" y="1422524"/>
            <a:ext cx="12211200" cy="4967936"/>
          </a:xfrm>
          <a:prstGeom prst="rect">
            <a:avLst/>
          </a:prstGeom>
        </p:spPr>
      </p:pic>
      <p:graphicFrame>
        <p:nvGraphicFramePr>
          <p:cNvPr id="7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129801"/>
              </p:ext>
            </p:extLst>
          </p:nvPr>
        </p:nvGraphicFramePr>
        <p:xfrm>
          <a:off x="9495047" y="-17636"/>
          <a:ext cx="2605367" cy="12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19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AE301"/>
                </a:solidFill>
              </a:rPr>
              <a:t>3</a:t>
            </a:r>
            <a:r>
              <a:rPr lang="cs-CZ" sz="4000" dirty="0" smtClean="0">
                <a:solidFill>
                  <a:srgbClr val="FAE301"/>
                </a:solidFill>
              </a:rPr>
              <a:t>. </a:t>
            </a:r>
            <a:r>
              <a:rPr lang="cs-CZ" sz="4000" dirty="0">
                <a:solidFill>
                  <a:srgbClr val="FAE301"/>
                </a:solidFill>
              </a:rPr>
              <a:t>Tento trend je výraznější u investic</a:t>
            </a:r>
            <a:br>
              <a:rPr lang="cs-CZ" sz="4000" dirty="0">
                <a:solidFill>
                  <a:srgbClr val="FAE301"/>
                </a:solidFill>
              </a:rPr>
            </a:br>
            <a:r>
              <a:rPr lang="cs-CZ" sz="2400" b="0" i="1" dirty="0">
                <a:solidFill>
                  <a:srgbClr val="FAE301"/>
                </a:solidFill>
              </a:rPr>
              <a:t>Běžné a kapitálové výdaje: národní a EU, </a:t>
            </a:r>
            <a:r>
              <a:rPr lang="cs-CZ" sz="2400" b="0" i="1" dirty="0" smtClean="0">
                <a:solidFill>
                  <a:srgbClr val="FAE301"/>
                </a:solidFill>
              </a:rPr>
              <a:t>20</a:t>
            </a:r>
            <a:r>
              <a:rPr lang="cs-CZ" sz="2400" b="0" i="1" dirty="0">
                <a:solidFill>
                  <a:srgbClr val="FAE301"/>
                </a:solidFill>
              </a:rPr>
              <a:t>07–201</a:t>
            </a:r>
            <a:r>
              <a:rPr lang="cs-CZ" sz="2400" b="0" i="1" dirty="0" smtClean="0">
                <a:solidFill>
                  <a:srgbClr val="FAE301"/>
                </a:solidFill>
              </a:rPr>
              <a:t>5</a:t>
            </a:r>
            <a:endParaRPr lang="cs-CZ" sz="2400" b="0" i="1" dirty="0">
              <a:solidFill>
                <a:srgbClr val="FAE30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t="10386"/>
          <a:stretch/>
        </p:blipFill>
        <p:spPr>
          <a:xfrm>
            <a:off x="0" y="1422524"/>
            <a:ext cx="12209463" cy="4968741"/>
          </a:xfrm>
          <a:prstGeom prst="rect">
            <a:avLst/>
          </a:prstGeom>
        </p:spPr>
      </p:pic>
      <p:graphicFrame>
        <p:nvGraphicFramePr>
          <p:cNvPr id="7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493699"/>
              </p:ext>
            </p:extLst>
          </p:nvPr>
        </p:nvGraphicFramePr>
        <p:xfrm>
          <a:off x="9495047" y="-17636"/>
          <a:ext cx="2605367" cy="12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811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AE301"/>
                </a:solidFill>
              </a:rPr>
              <a:t>4. </a:t>
            </a:r>
            <a:r>
              <a:rPr lang="cs-CZ" dirty="0" smtClean="0">
                <a:solidFill>
                  <a:srgbClr val="FAE301"/>
                </a:solidFill>
              </a:rPr>
              <a:t>Někde vzrostl </a:t>
            </a:r>
            <a:r>
              <a:rPr lang="cs-CZ" dirty="0">
                <a:solidFill>
                  <a:srgbClr val="FAE301"/>
                </a:solidFill>
              </a:rPr>
              <a:t>objem i podíl EU fondů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99" b="27059"/>
          <a:stretch/>
        </p:blipFill>
        <p:spPr>
          <a:xfrm>
            <a:off x="-1" y="1357484"/>
            <a:ext cx="7759649" cy="4889576"/>
          </a:xfrm>
        </p:spPr>
      </p:pic>
      <p:sp>
        <p:nvSpPr>
          <p:cNvPr id="5" name="TextovéPole 4"/>
          <p:cNvSpPr txBox="1"/>
          <p:nvPr/>
        </p:nvSpPr>
        <p:spPr>
          <a:xfrm>
            <a:off x="7759648" y="1782564"/>
            <a:ext cx="443076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800" dirty="0" smtClean="0"/>
              <a:t>Dopravní infrastruktura</a:t>
            </a:r>
          </a:p>
          <a:p>
            <a:pPr>
              <a:spcAft>
                <a:spcPts val="1200"/>
              </a:spcAft>
            </a:pPr>
            <a:r>
              <a:rPr lang="cs-CZ" sz="2800" dirty="0" smtClean="0"/>
              <a:t>Životní prostředí</a:t>
            </a:r>
          </a:p>
          <a:p>
            <a:pPr>
              <a:spcAft>
                <a:spcPts val="1200"/>
              </a:spcAft>
            </a:pPr>
            <a:r>
              <a:rPr lang="cs-CZ" sz="2800" dirty="0" smtClean="0"/>
              <a:t>Podnikání a inovace</a:t>
            </a:r>
          </a:p>
          <a:p>
            <a:pPr>
              <a:spcAft>
                <a:spcPts val="1200"/>
              </a:spcAft>
            </a:pPr>
            <a:r>
              <a:rPr lang="cs-CZ" sz="2800" dirty="0" smtClean="0"/>
              <a:t>Výzkum</a:t>
            </a:r>
          </a:p>
        </p:txBody>
      </p:sp>
      <p:graphicFrame>
        <p:nvGraphicFramePr>
          <p:cNvPr id="6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94796"/>
              </p:ext>
            </p:extLst>
          </p:nvPr>
        </p:nvGraphicFramePr>
        <p:xfrm>
          <a:off x="9495047" y="-17636"/>
          <a:ext cx="2605367" cy="12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39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AE301"/>
                </a:solidFill>
              </a:rPr>
              <a:t>Zvláště Rizikové </a:t>
            </a:r>
            <a:r>
              <a:rPr lang="cs-CZ" dirty="0">
                <a:solidFill>
                  <a:srgbClr val="FAE301"/>
                </a:solidFill>
              </a:rPr>
              <a:t>jsou některé investiční oblasti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9"/>
          <a:stretch/>
        </p:blipFill>
        <p:spPr>
          <a:xfrm>
            <a:off x="0" y="1350515"/>
            <a:ext cx="5303118" cy="4966897"/>
          </a:xfrm>
        </p:spPr>
      </p:pic>
      <p:sp>
        <p:nvSpPr>
          <p:cNvPr id="5" name="TextovéPole 4"/>
          <p:cNvSpPr txBox="1"/>
          <p:nvPr/>
        </p:nvSpPr>
        <p:spPr>
          <a:xfrm>
            <a:off x="6023198" y="1782564"/>
            <a:ext cx="38884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800" dirty="0" smtClean="0"/>
              <a:t>Dopravní infrastruktura</a:t>
            </a:r>
          </a:p>
          <a:p>
            <a:pPr>
              <a:spcAft>
                <a:spcPts val="1200"/>
              </a:spcAft>
            </a:pPr>
            <a:r>
              <a:rPr lang="cs-CZ" sz="2800" dirty="0" smtClean="0"/>
              <a:t>Životní prostředí</a:t>
            </a:r>
          </a:p>
          <a:p>
            <a:pPr>
              <a:spcAft>
                <a:spcPts val="1200"/>
              </a:spcAft>
            </a:pPr>
            <a:r>
              <a:rPr lang="cs-CZ" sz="2800" dirty="0" smtClean="0"/>
              <a:t>Podnikání a inovace</a:t>
            </a:r>
          </a:p>
        </p:txBody>
      </p:sp>
      <p:graphicFrame>
        <p:nvGraphicFramePr>
          <p:cNvPr id="6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94796"/>
              </p:ext>
            </p:extLst>
          </p:nvPr>
        </p:nvGraphicFramePr>
        <p:xfrm>
          <a:off x="9495047" y="-17636"/>
          <a:ext cx="2605367" cy="12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64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AE301"/>
                </a:solidFill>
              </a:rPr>
              <a:t>5. Má </a:t>
            </a:r>
            <a:r>
              <a:rPr lang="cs-CZ" dirty="0">
                <a:solidFill>
                  <a:srgbClr val="FAE301"/>
                </a:solidFill>
              </a:rPr>
              <a:t>smysl ověřit </a:t>
            </a:r>
            <a:r>
              <a:rPr lang="cs-CZ" dirty="0" smtClean="0">
                <a:solidFill>
                  <a:srgbClr val="FAE301"/>
                </a:solidFill>
              </a:rPr>
              <a:t>obecně </a:t>
            </a:r>
            <a:r>
              <a:rPr lang="cs-CZ" dirty="0">
                <a:solidFill>
                  <a:srgbClr val="FAE301"/>
                </a:solidFill>
              </a:rPr>
              <a:t>sdílené dojmy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85138556"/>
              </p:ext>
            </p:extLst>
          </p:nvPr>
        </p:nvGraphicFramePr>
        <p:xfrm>
          <a:off x="347304" y="1542199"/>
          <a:ext cx="11495806" cy="468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588950"/>
              </p:ext>
            </p:extLst>
          </p:nvPr>
        </p:nvGraphicFramePr>
        <p:xfrm>
          <a:off x="9495047" y="-17636"/>
          <a:ext cx="2605367" cy="12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5635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AE301"/>
                </a:solidFill>
              </a:rPr>
              <a:t>6. </a:t>
            </a:r>
            <a:r>
              <a:rPr lang="cs-CZ" dirty="0">
                <a:solidFill>
                  <a:srgbClr val="FAE301"/>
                </a:solidFill>
              </a:rPr>
              <a:t>I popisná analýza má své místo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… protože některé základní popisné informace nám chybí. („Tohle už přece někdo musel udělat!“)</a:t>
            </a:r>
            <a:endParaRPr lang="cs-CZ" sz="2800" dirty="0"/>
          </a:p>
          <a:p>
            <a:endParaRPr lang="cs-CZ" sz="2800" dirty="0"/>
          </a:p>
          <a:p>
            <a:r>
              <a:rPr lang="cs-CZ" sz="2800" dirty="0" smtClean="0"/>
              <a:t>Úkrok z role evaluátora do role zpracovatele a dodavatele základních informací?</a:t>
            </a:r>
            <a:endParaRPr lang="cs-CZ" sz="2800" dirty="0"/>
          </a:p>
        </p:txBody>
      </p:sp>
      <p:graphicFrame>
        <p:nvGraphicFramePr>
          <p:cNvPr id="5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314735"/>
              </p:ext>
            </p:extLst>
          </p:nvPr>
        </p:nvGraphicFramePr>
        <p:xfrm>
          <a:off x="9495047" y="-17636"/>
          <a:ext cx="2605367" cy="12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19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Ex-post evaluace 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2007-2013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21" y="1350516"/>
            <a:ext cx="10971372" cy="5040560"/>
          </a:xfrm>
          <a:solidFill>
            <a:schemeClr val="bg1"/>
          </a:solidFill>
        </p:spPr>
        <p:txBody>
          <a:bodyPr/>
          <a:lstStyle/>
          <a:p>
            <a:r>
              <a:rPr lang="cs-CZ" sz="2800" dirty="0"/>
              <a:t>Jedna velká evaluace</a:t>
            </a:r>
          </a:p>
          <a:p>
            <a:pPr lvl="1"/>
            <a:r>
              <a:rPr lang="cs-CZ" sz="2800" dirty="0"/>
              <a:t>Mnoho dílčích témat / zakázek</a:t>
            </a:r>
          </a:p>
          <a:p>
            <a:r>
              <a:rPr lang="cs-CZ" sz="2800" dirty="0" smtClean="0"/>
              <a:t>V realizaci</a:t>
            </a:r>
          </a:p>
          <a:p>
            <a:pPr lvl="1"/>
            <a:r>
              <a:rPr lang="cs-CZ" sz="2800" dirty="0"/>
              <a:t>Odpady a energetika</a:t>
            </a:r>
          </a:p>
          <a:p>
            <a:pPr lvl="1"/>
            <a:r>
              <a:rPr lang="cs-CZ" sz="2800" dirty="0" smtClean="0"/>
              <a:t>Výzkumná centra</a:t>
            </a:r>
          </a:p>
          <a:p>
            <a:pPr lvl="1"/>
            <a:r>
              <a:rPr lang="cs-CZ" sz="2800" dirty="0" smtClean="0"/>
              <a:t>Podnikový výzkum</a:t>
            </a:r>
          </a:p>
          <a:p>
            <a:r>
              <a:rPr lang="cs-CZ" sz="2800" dirty="0" smtClean="0"/>
              <a:t>V přípravě / přemýšlení</a:t>
            </a:r>
          </a:p>
          <a:p>
            <a:pPr lvl="1"/>
            <a:r>
              <a:rPr lang="cs-CZ" sz="2800" dirty="0" smtClean="0"/>
              <a:t>Doprava - hledání vhodného přístupu</a:t>
            </a:r>
          </a:p>
          <a:p>
            <a:pPr lvl="1"/>
            <a:r>
              <a:rPr lang="cs-CZ" sz="2800" dirty="0" smtClean="0"/>
              <a:t>Sociální služby - v jednání s MPSV</a:t>
            </a:r>
          </a:p>
          <a:p>
            <a:pPr lvl="1"/>
            <a:r>
              <a:rPr lang="cs-CZ" sz="2800" dirty="0" smtClean="0"/>
              <a:t>Veřejná správa </a:t>
            </a:r>
            <a:r>
              <a:rPr lang="cs-CZ" sz="2800" dirty="0"/>
              <a:t>-</a:t>
            </a:r>
            <a:r>
              <a:rPr lang="cs-CZ" sz="2800" dirty="0" smtClean="0"/>
              <a:t> činnosti  veřejných institucí</a:t>
            </a:r>
          </a:p>
          <a:p>
            <a:pPr lvl="1"/>
            <a:endParaRPr lang="cs-CZ" sz="2400" dirty="0" smtClean="0"/>
          </a:p>
          <a:p>
            <a:pPr lvl="1"/>
            <a:endParaRPr lang="cs-CZ" sz="2400" dirty="0" smtClean="0"/>
          </a:p>
          <a:p>
            <a:pPr lvl="1"/>
            <a:endParaRPr lang="cs-CZ" sz="4000" dirty="0" smtClean="0"/>
          </a:p>
          <a:p>
            <a:pPr lvl="1"/>
            <a:endParaRPr lang="cs-CZ" sz="4000" dirty="0"/>
          </a:p>
        </p:txBody>
      </p:sp>
      <p:graphicFrame>
        <p:nvGraphicFramePr>
          <p:cNvPr id="4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508178"/>
              </p:ext>
            </p:extLst>
          </p:nvPr>
        </p:nvGraphicFramePr>
        <p:xfrm>
          <a:off x="9495047" y="-17636"/>
          <a:ext cx="2605367" cy="12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9638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Životní prostředí - nakládání s 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odpady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200" b="1" dirty="0" smtClean="0"/>
              <a:t>Otázky</a:t>
            </a:r>
            <a:r>
              <a:rPr lang="cs-CZ" sz="2200" dirty="0" smtClean="0"/>
              <a:t>:</a:t>
            </a:r>
          </a:p>
          <a:p>
            <a:r>
              <a:rPr lang="cs-CZ" sz="2200" dirty="0" smtClean="0"/>
              <a:t>Jaký </a:t>
            </a:r>
            <a:r>
              <a:rPr lang="cs-CZ" sz="2200" dirty="0"/>
              <a:t>mají intervence OP ŽP vliv a dopad na nakládání s odpady? </a:t>
            </a:r>
            <a:endParaRPr lang="cs-CZ" sz="2200" dirty="0" smtClean="0"/>
          </a:p>
          <a:p>
            <a:r>
              <a:rPr lang="cs-CZ" sz="2200" dirty="0" smtClean="0"/>
              <a:t>Došlo </a:t>
            </a:r>
            <a:r>
              <a:rPr lang="cs-CZ" sz="2200" dirty="0"/>
              <a:t>v důsledku financování nádob na separovaný </a:t>
            </a:r>
            <a:r>
              <a:rPr lang="cs-CZ" sz="2200" dirty="0" smtClean="0"/>
              <a:t>odpad ke</a:t>
            </a:r>
            <a:r>
              <a:rPr lang="cs-CZ" sz="2200" dirty="0"/>
              <a:t> zlepšení situace v oblasti nakládání s komunálními odpady a k přispění plnění cílů podle čl. 11 odst. 2 směrnice 2008/98/ES o odpadech?</a:t>
            </a:r>
          </a:p>
          <a:p>
            <a:r>
              <a:rPr lang="cs-CZ" sz="2200" dirty="0" smtClean="0"/>
              <a:t>Došlo </a:t>
            </a:r>
            <a:r>
              <a:rPr lang="cs-CZ" sz="2200" dirty="0"/>
              <a:t>v důsledku financování zařízení na využití biologicky rozložitelných odpadů (BRO) a jeho sběru ke snížení množství BRO ukládaných na skládky odpadů tak, aby bylo možné splnit cíl daný směrnicí 1999/31/ES o skládkách odpadů</a:t>
            </a:r>
            <a:r>
              <a:rPr lang="cs-CZ" sz="2200" dirty="0" smtClean="0"/>
              <a:t>?</a:t>
            </a:r>
          </a:p>
          <a:p>
            <a:pPr marL="0" indent="0">
              <a:buNone/>
            </a:pPr>
            <a:r>
              <a:rPr lang="cs-CZ" sz="2200" b="1" dirty="0" smtClean="0"/>
              <a:t>Metoda / přístup</a:t>
            </a:r>
            <a:r>
              <a:rPr lang="cs-CZ" sz="2200" dirty="0" smtClean="0"/>
              <a:t>:</a:t>
            </a:r>
          </a:p>
          <a:p>
            <a:r>
              <a:rPr lang="cs-CZ" sz="2200" dirty="0" err="1" smtClean="0"/>
              <a:t>Kontrafaktuální</a:t>
            </a:r>
            <a:r>
              <a:rPr lang="cs-CZ" sz="2200" dirty="0" smtClean="0"/>
              <a:t> </a:t>
            </a:r>
            <a:r>
              <a:rPr lang="cs-CZ" sz="2200" dirty="0"/>
              <a:t>dopadová </a:t>
            </a:r>
            <a:r>
              <a:rPr lang="cs-CZ" sz="2200" dirty="0" smtClean="0"/>
              <a:t>evaluace</a:t>
            </a:r>
          </a:p>
          <a:p>
            <a:r>
              <a:rPr lang="cs-CZ" sz="2200" dirty="0" smtClean="0"/>
              <a:t>Porovnání výše </a:t>
            </a:r>
            <a:r>
              <a:rPr lang="cs-CZ" sz="2200" dirty="0"/>
              <a:t>produkce odpadů na obyvatele mezi podpořenými a nepodpořenými obcemi ve vzorku vzniklého z </a:t>
            </a:r>
            <a:r>
              <a:rPr lang="cs-CZ" sz="2200" dirty="0" err="1"/>
              <a:t>napárování</a:t>
            </a:r>
            <a:r>
              <a:rPr lang="cs-CZ" sz="2200" dirty="0"/>
              <a:t> podobných </a:t>
            </a:r>
            <a:r>
              <a:rPr lang="cs-CZ" sz="2200" dirty="0" smtClean="0"/>
              <a:t>obcí.</a:t>
            </a:r>
            <a:endParaRPr lang="cs-CZ" sz="2200" dirty="0"/>
          </a:p>
        </p:txBody>
      </p:sp>
      <p:graphicFrame>
        <p:nvGraphicFramePr>
          <p:cNvPr id="4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69563"/>
              </p:ext>
            </p:extLst>
          </p:nvPr>
        </p:nvGraphicFramePr>
        <p:xfrm>
          <a:off x="9495047" y="-17636"/>
          <a:ext cx="2605367" cy="12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910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Energetika: snižování spotřeby 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energie</a:t>
            </a:r>
            <a:b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cs-CZ" sz="2200" b="0" i="1" dirty="0">
                <a:solidFill>
                  <a:schemeClr val="accent6">
                    <a:lumMod val="50000"/>
                  </a:schemeClr>
                </a:solidFill>
              </a:rPr>
              <a:t>(veřejné budovy, podniky)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 smtClean="0"/>
              <a:t>Otázky</a:t>
            </a:r>
            <a:r>
              <a:rPr lang="cs-CZ" sz="2400" dirty="0" smtClean="0"/>
              <a:t>:</a:t>
            </a:r>
            <a:endParaRPr lang="cs-CZ" sz="2400" dirty="0"/>
          </a:p>
          <a:p>
            <a:r>
              <a:rPr lang="cs-CZ" sz="2400" dirty="0" smtClean="0"/>
              <a:t>Jaký </a:t>
            </a:r>
            <a:r>
              <a:rPr lang="cs-CZ" sz="2400" dirty="0"/>
              <a:t>mají investice do snižování energetické náročnosti dopad na spotřebu elektrické energie, plynu a tepla</a:t>
            </a:r>
            <a:r>
              <a:rPr lang="cs-CZ" sz="2400" dirty="0" smtClean="0"/>
              <a:t>??</a:t>
            </a:r>
          </a:p>
          <a:p>
            <a:pPr marL="0" indent="0">
              <a:buNone/>
            </a:pPr>
            <a:r>
              <a:rPr lang="cs-CZ" sz="2400" b="1" dirty="0" smtClean="0"/>
              <a:t>Metoda / přístup:</a:t>
            </a:r>
            <a:endParaRPr lang="cs-CZ" sz="2400" b="1" dirty="0"/>
          </a:p>
          <a:p>
            <a:r>
              <a:rPr lang="cs-CZ" sz="2400" dirty="0" err="1"/>
              <a:t>Kontrafaktuální</a:t>
            </a:r>
            <a:r>
              <a:rPr lang="cs-CZ" sz="2400" dirty="0"/>
              <a:t> dopadová evaluace</a:t>
            </a:r>
          </a:p>
          <a:p>
            <a:r>
              <a:rPr lang="cs-CZ" sz="2400" dirty="0" smtClean="0"/>
              <a:t>Porovnání změny spotřeby energie (plyn, elektřina </a:t>
            </a:r>
            <a:r>
              <a:rPr lang="cs-CZ" sz="2400" dirty="0"/>
              <a:t>a </a:t>
            </a:r>
            <a:r>
              <a:rPr lang="cs-CZ" sz="2400" dirty="0" smtClean="0"/>
              <a:t>teplo) </a:t>
            </a:r>
            <a:r>
              <a:rPr lang="cs-CZ" sz="2400" dirty="0"/>
              <a:t>mezi podpořenými a nepodpořenými budovami / podniky ve vzorku vzniklého z </a:t>
            </a:r>
            <a:r>
              <a:rPr lang="cs-CZ" sz="2400" dirty="0" err="1"/>
              <a:t>napárování</a:t>
            </a:r>
            <a:r>
              <a:rPr lang="cs-CZ" sz="2400" dirty="0"/>
              <a:t> podobných budov / podniků.</a:t>
            </a:r>
          </a:p>
        </p:txBody>
      </p:sp>
      <p:graphicFrame>
        <p:nvGraphicFramePr>
          <p:cNvPr id="4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887573"/>
              </p:ext>
            </p:extLst>
          </p:nvPr>
        </p:nvGraphicFramePr>
        <p:xfrm>
          <a:off x="9495047" y="-17636"/>
          <a:ext cx="2605367" cy="12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66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cs-CZ" sz="3600" b="1" kern="12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Podnikový VaV a </a:t>
            </a:r>
            <a:r>
              <a:rPr lang="cs-CZ" sz="3600" b="1" kern="12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inovace</a:t>
            </a:r>
            <a:endParaRPr lang="cs-CZ" sz="3600" b="1" kern="1200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250" b="1" dirty="0">
                <a:latin typeface="+mj-lt"/>
              </a:rPr>
              <a:t>Otázky</a:t>
            </a:r>
            <a:r>
              <a:rPr lang="cs-CZ" sz="2250" dirty="0">
                <a:latin typeface="+mj-lt"/>
              </a:rPr>
              <a:t>:</a:t>
            </a:r>
          </a:p>
          <a:p>
            <a:r>
              <a:rPr lang="cs-CZ" sz="2250" dirty="0">
                <a:latin typeface="+mj-lt"/>
              </a:rPr>
              <a:t>Vedly intervence k nárůstu </a:t>
            </a:r>
            <a:r>
              <a:rPr lang="cs-CZ" sz="2250" dirty="0" smtClean="0">
                <a:latin typeface="+mj-lt"/>
              </a:rPr>
              <a:t>kapacit </a:t>
            </a:r>
            <a:r>
              <a:rPr lang="cs-CZ" sz="2250" dirty="0">
                <a:latin typeface="+mj-lt"/>
              </a:rPr>
              <a:t>pro podnikový výzkum a </a:t>
            </a:r>
            <a:r>
              <a:rPr lang="cs-CZ" sz="2250" dirty="0" smtClean="0">
                <a:latin typeface="+mj-lt"/>
              </a:rPr>
              <a:t>vývoj?</a:t>
            </a:r>
          </a:p>
          <a:p>
            <a:r>
              <a:rPr lang="cs-CZ" sz="2250" dirty="0">
                <a:latin typeface="+mj-lt"/>
              </a:rPr>
              <a:t>Vedly intervence u podpořené firmy </a:t>
            </a:r>
            <a:r>
              <a:rPr lang="cs-CZ" sz="2250" dirty="0" smtClean="0">
                <a:latin typeface="+mj-lt"/>
              </a:rPr>
              <a:t>k zlepšení </a:t>
            </a:r>
            <a:r>
              <a:rPr lang="cs-CZ" sz="2250" dirty="0">
                <a:latin typeface="+mj-lt"/>
              </a:rPr>
              <a:t>pozice na </a:t>
            </a:r>
            <a:r>
              <a:rPr lang="cs-CZ" sz="2250" dirty="0" smtClean="0">
                <a:latin typeface="+mj-lt"/>
              </a:rPr>
              <a:t>trhu?</a:t>
            </a:r>
          </a:p>
          <a:p>
            <a:r>
              <a:rPr lang="cs-CZ" sz="2250" dirty="0">
                <a:latin typeface="+mj-lt"/>
              </a:rPr>
              <a:t>Vedly intervence do PI a VTP ke zlepšení spolupráce mezi podniky a VŠ </a:t>
            </a:r>
            <a:r>
              <a:rPr lang="cs-CZ" sz="2250" dirty="0" smtClean="0">
                <a:latin typeface="+mj-lt"/>
              </a:rPr>
              <a:t>(</a:t>
            </a:r>
            <a:r>
              <a:rPr lang="cs-CZ" sz="2250" dirty="0" err="1" smtClean="0">
                <a:latin typeface="+mj-lt"/>
              </a:rPr>
              <a:t>VaV</a:t>
            </a:r>
            <a:r>
              <a:rPr lang="cs-CZ" sz="2250" dirty="0" smtClean="0">
                <a:latin typeface="+mj-lt"/>
              </a:rPr>
              <a:t> </a:t>
            </a:r>
            <a:r>
              <a:rPr lang="cs-CZ" sz="2250" dirty="0">
                <a:latin typeface="+mj-lt"/>
              </a:rPr>
              <a:t>institucemi</a:t>
            </a:r>
            <a:r>
              <a:rPr lang="cs-CZ" sz="2250" dirty="0" smtClean="0">
                <a:latin typeface="+mj-lt"/>
              </a:rPr>
              <a:t>)?</a:t>
            </a:r>
          </a:p>
          <a:p>
            <a:r>
              <a:rPr lang="cs-CZ" sz="2250" dirty="0">
                <a:latin typeface="+mj-lt"/>
                <a:ea typeface="Times New Roman" panose="02020603050405020304" pitchFamily="18" charset="0"/>
              </a:rPr>
              <a:t>Vykazovaly nově vzniklé firmy využívající služeb PI a VTP lepší výsledky než srovnatelné firmy vzniklé mimo PI? </a:t>
            </a:r>
            <a:endParaRPr lang="cs-CZ" sz="2250" dirty="0" smtClean="0">
              <a:latin typeface="+mj-lt"/>
              <a:ea typeface="Times New Roman" panose="02020603050405020304" pitchFamily="18" charset="0"/>
            </a:endParaRPr>
          </a:p>
          <a:p>
            <a:r>
              <a:rPr lang="cs-CZ" sz="2250" dirty="0" smtClean="0">
                <a:latin typeface="+mj-lt"/>
                <a:ea typeface="Times New Roman" panose="02020603050405020304" pitchFamily="18" charset="0"/>
              </a:rPr>
              <a:t>Jaké </a:t>
            </a:r>
            <a:r>
              <a:rPr lang="cs-CZ" sz="2250" dirty="0">
                <a:latin typeface="+mj-lt"/>
                <a:ea typeface="Times New Roman" panose="02020603050405020304" pitchFamily="18" charset="0"/>
              </a:rPr>
              <a:t>služby nabízené v PI a VTP hodnotí nově vzniklé firmy jako nejpřínosnější? </a:t>
            </a:r>
            <a:r>
              <a:rPr lang="cs-CZ" sz="2250" dirty="0" smtClean="0">
                <a:latin typeface="+mj-lt"/>
              </a:rPr>
              <a:t> </a:t>
            </a:r>
          </a:p>
          <a:p>
            <a:r>
              <a:rPr lang="cs-CZ" sz="2250" dirty="0">
                <a:latin typeface="+mj-lt"/>
                <a:ea typeface="Times New Roman" panose="02020603050405020304" pitchFamily="18" charset="0"/>
              </a:rPr>
              <a:t>Existuje dostatečná kapacita inovativních </a:t>
            </a:r>
            <a:r>
              <a:rPr lang="cs-CZ" sz="2250" dirty="0" smtClean="0">
                <a:latin typeface="+mj-lt"/>
                <a:ea typeface="Times New Roman" panose="02020603050405020304" pitchFamily="18" charset="0"/>
              </a:rPr>
              <a:t>firem mající zájem </a:t>
            </a:r>
            <a:r>
              <a:rPr lang="cs-CZ" sz="2250" dirty="0">
                <a:latin typeface="+mj-lt"/>
                <a:ea typeface="Times New Roman" panose="02020603050405020304" pitchFamily="18" charset="0"/>
              </a:rPr>
              <a:t>o využívání služeb PI a VTP? </a:t>
            </a:r>
            <a:endParaRPr lang="cs-CZ" sz="2250" dirty="0" smtClean="0">
              <a:latin typeface="+mj-lt"/>
            </a:endParaRPr>
          </a:p>
          <a:p>
            <a:pPr marL="0" indent="0">
              <a:buNone/>
            </a:pPr>
            <a:r>
              <a:rPr lang="cs-CZ" sz="2250" b="1" dirty="0" smtClean="0">
                <a:latin typeface="+mj-lt"/>
              </a:rPr>
              <a:t>Metoda </a:t>
            </a:r>
            <a:r>
              <a:rPr lang="cs-CZ" sz="2250" b="1" dirty="0">
                <a:latin typeface="+mj-lt"/>
              </a:rPr>
              <a:t>/ přístup</a:t>
            </a:r>
            <a:r>
              <a:rPr lang="cs-CZ" sz="2250" dirty="0" smtClean="0">
                <a:latin typeface="+mj-lt"/>
              </a:rPr>
              <a:t>:</a:t>
            </a:r>
          </a:p>
          <a:p>
            <a:r>
              <a:rPr lang="cs-CZ" sz="2250" dirty="0" smtClean="0">
                <a:latin typeface="+mj-lt"/>
              </a:rPr>
              <a:t>Teoreticky vedená dopadová evaluace</a:t>
            </a:r>
          </a:p>
          <a:p>
            <a:r>
              <a:rPr lang="cs-CZ" sz="2250" dirty="0">
                <a:latin typeface="+mj-lt"/>
              </a:rPr>
              <a:t>Analýza firemních dat nejlépe s použitím kontrolní skupiny nepodpořených </a:t>
            </a:r>
            <a:r>
              <a:rPr lang="cs-CZ" sz="2250" dirty="0" smtClean="0">
                <a:latin typeface="+mj-lt"/>
              </a:rPr>
              <a:t>firem</a:t>
            </a:r>
            <a:endParaRPr lang="cs-CZ" sz="2250" dirty="0">
              <a:latin typeface="+mj-lt"/>
            </a:endParaRPr>
          </a:p>
        </p:txBody>
      </p:sp>
      <p:graphicFrame>
        <p:nvGraphicFramePr>
          <p:cNvPr id="4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69563"/>
              </p:ext>
            </p:extLst>
          </p:nvPr>
        </p:nvGraphicFramePr>
        <p:xfrm>
          <a:off x="9495047" y="-17636"/>
          <a:ext cx="2605367" cy="12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078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565482"/>
              </p:ext>
            </p:extLst>
          </p:nvPr>
        </p:nvGraphicFramePr>
        <p:xfrm>
          <a:off x="609600" y="1638300"/>
          <a:ext cx="10971213" cy="4633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085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cs-CZ" sz="3600" b="1" kern="12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Výzkum a vývoj: </a:t>
            </a:r>
            <a:r>
              <a:rPr lang="cs-CZ" sz="3600" b="1" kern="1200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VaV</a:t>
            </a:r>
            <a:r>
              <a:rPr lang="cs-CZ" sz="3600" b="1" kern="12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centra a spolupráce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09521" y="1494532"/>
            <a:ext cx="10971372" cy="4777698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Otázky</a:t>
            </a:r>
            <a:r>
              <a:rPr lang="cs-CZ" sz="2800" dirty="0"/>
              <a:t>:</a:t>
            </a:r>
          </a:p>
          <a:p>
            <a:r>
              <a:rPr lang="cs-CZ" sz="2800" dirty="0"/>
              <a:t>Do jaké míry došlo k vytvoření mezinárodně </a:t>
            </a:r>
            <a:r>
              <a:rPr lang="cs-CZ" sz="2800" dirty="0" err="1" smtClean="0"/>
              <a:t>konk</a:t>
            </a:r>
            <a:r>
              <a:rPr lang="cs-CZ" sz="2800" dirty="0" smtClean="0"/>
              <a:t>. center </a:t>
            </a:r>
            <a:r>
              <a:rPr lang="cs-CZ" sz="2800" dirty="0"/>
              <a:t>excelence? </a:t>
            </a:r>
            <a:r>
              <a:rPr lang="cs-CZ" sz="2800" dirty="0" smtClean="0"/>
              <a:t>A jak se vyvíjí jejich úspěšnost?</a:t>
            </a:r>
          </a:p>
          <a:p>
            <a:r>
              <a:rPr lang="cs-CZ" sz="2800" dirty="0" smtClean="0"/>
              <a:t>Jak funguje </a:t>
            </a:r>
            <a:r>
              <a:rPr lang="cs-CZ" sz="2800" dirty="0"/>
              <a:t>spolupráce </a:t>
            </a:r>
            <a:r>
              <a:rPr lang="cs-CZ" sz="2800" dirty="0" smtClean="0"/>
              <a:t>mezi: výzkumnými centry-vzdělávacími institucemi-aplikační sféra?</a:t>
            </a:r>
            <a:endParaRPr lang="cs-CZ" sz="2800" dirty="0"/>
          </a:p>
          <a:p>
            <a:r>
              <a:rPr lang="cs-CZ" sz="2800" dirty="0"/>
              <a:t>Lze potvrdit hypotézu, že méně zakořeněná regionální centra, která vznikla pod vlivem samotných možností čerpání </a:t>
            </a:r>
            <a:r>
              <a:rPr lang="cs-CZ" sz="2800" dirty="0" smtClean="0"/>
              <a:t>mohou </a:t>
            </a:r>
            <a:r>
              <a:rPr lang="cs-CZ" sz="2800" dirty="0"/>
              <a:t>mít v budoucnu problémy s udržitelností</a:t>
            </a:r>
            <a:r>
              <a:rPr lang="cs-CZ" sz="2800" dirty="0" smtClean="0"/>
              <a:t>?</a:t>
            </a:r>
          </a:p>
          <a:p>
            <a:pPr marL="0" indent="0">
              <a:buNone/>
            </a:pPr>
            <a:r>
              <a:rPr lang="cs-CZ" sz="2800" b="1" dirty="0" smtClean="0"/>
              <a:t>Metoda </a:t>
            </a:r>
            <a:r>
              <a:rPr lang="cs-CZ" sz="2800" b="1" dirty="0"/>
              <a:t>/ přístup</a:t>
            </a:r>
            <a:r>
              <a:rPr lang="cs-CZ" sz="2800" dirty="0"/>
              <a:t>:</a:t>
            </a:r>
          </a:p>
          <a:p>
            <a:r>
              <a:rPr lang="cs-CZ" sz="2800" dirty="0"/>
              <a:t>Teoreticky </a:t>
            </a:r>
            <a:r>
              <a:rPr lang="cs-CZ" sz="2800" dirty="0" smtClean="0"/>
              <a:t>vedená dopadová evaluace</a:t>
            </a:r>
          </a:p>
          <a:p>
            <a:endParaRPr lang="cs-CZ" sz="2200" dirty="0"/>
          </a:p>
        </p:txBody>
      </p:sp>
      <p:graphicFrame>
        <p:nvGraphicFramePr>
          <p:cNvPr id="4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69563"/>
              </p:ext>
            </p:extLst>
          </p:nvPr>
        </p:nvGraphicFramePr>
        <p:xfrm>
          <a:off x="9495047" y="-17636"/>
          <a:ext cx="2605367" cy="12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84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Ex-post pozitiva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Pilotáž, co a jak jde</a:t>
            </a:r>
          </a:p>
          <a:p>
            <a:pPr lvl="1"/>
            <a:r>
              <a:rPr lang="cs-CZ" sz="2800" dirty="0"/>
              <a:t>jaká témata má smysl hodnotit a jak (propojenost </a:t>
            </a:r>
            <a:r>
              <a:rPr lang="cs-CZ" sz="2800" dirty="0" smtClean="0"/>
              <a:t>                 projektů</a:t>
            </a:r>
            <a:r>
              <a:rPr lang="cs-CZ" sz="2800" dirty="0"/>
              <a:t>, intervencí a nastavených výsledků)</a:t>
            </a:r>
          </a:p>
          <a:p>
            <a:pPr lvl="1"/>
            <a:r>
              <a:rPr lang="cs-CZ" sz="2800" dirty="0"/>
              <a:t>jaká máme data a jak se k nim dá dostat</a:t>
            </a:r>
          </a:p>
          <a:p>
            <a:pPr lvl="1"/>
            <a:r>
              <a:rPr lang="cs-CZ" sz="2800" dirty="0"/>
              <a:t>„dopadové“ metody (</a:t>
            </a:r>
            <a:r>
              <a:rPr lang="cs-CZ" sz="2800" dirty="0" err="1"/>
              <a:t>kontrafaktuální</a:t>
            </a:r>
            <a:r>
              <a:rPr lang="cs-CZ" sz="2800" dirty="0"/>
              <a:t> evaluace, </a:t>
            </a:r>
            <a:r>
              <a:rPr lang="cs-CZ" sz="2800" dirty="0" smtClean="0"/>
              <a:t>	              </a:t>
            </a:r>
            <a:r>
              <a:rPr lang="cs-CZ" sz="2800" dirty="0" err="1" smtClean="0"/>
              <a:t>theory-based</a:t>
            </a:r>
            <a:r>
              <a:rPr lang="cs-CZ" sz="2800" dirty="0" smtClean="0"/>
              <a:t> </a:t>
            </a:r>
            <a:r>
              <a:rPr lang="cs-CZ" sz="2800" dirty="0" err="1"/>
              <a:t>impact</a:t>
            </a:r>
            <a:r>
              <a:rPr lang="cs-CZ" sz="2800" dirty="0"/>
              <a:t> </a:t>
            </a:r>
            <a:r>
              <a:rPr lang="cs-CZ" sz="2800" dirty="0" err="1"/>
              <a:t>evaluation</a:t>
            </a:r>
            <a:r>
              <a:rPr lang="cs-CZ" sz="2800" dirty="0"/>
              <a:t>)</a:t>
            </a:r>
          </a:p>
          <a:p>
            <a:r>
              <a:rPr lang="cs-CZ" sz="2800" dirty="0"/>
              <a:t>Poučení pro nové období - minimálně některé výsledky </a:t>
            </a:r>
            <a:r>
              <a:rPr lang="cs-CZ" sz="2800" dirty="0" smtClean="0"/>
              <a:t>                      jako vstup pro </a:t>
            </a:r>
            <a:r>
              <a:rPr lang="cs-CZ" sz="2800" dirty="0"/>
              <a:t>přípravu 2021+</a:t>
            </a:r>
          </a:p>
          <a:p>
            <a:r>
              <a:rPr lang="cs-CZ" sz="2800" dirty="0"/>
              <a:t>Prezentace s diskuzí místo dlouhých zpráv, šablona </a:t>
            </a:r>
            <a:r>
              <a:rPr lang="cs-CZ" sz="2800" dirty="0" smtClean="0"/>
              <a:t>zprávy</a:t>
            </a:r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646307" y="2214612"/>
            <a:ext cx="2520000" cy="3054346"/>
          </a:xfrm>
          <a:prstGeom prst="rect">
            <a:avLst/>
          </a:prstGeom>
        </p:spPr>
      </p:pic>
      <p:graphicFrame>
        <p:nvGraphicFramePr>
          <p:cNvPr id="7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428227"/>
              </p:ext>
            </p:extLst>
          </p:nvPr>
        </p:nvGraphicFramePr>
        <p:xfrm>
          <a:off x="9495047" y="-17636"/>
          <a:ext cx="2605367" cy="12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722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Ex-post bariéry (-) Data, data, data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063" lvl="1" indent="-461063">
              <a:buFont typeface="Arial" pitchFamily="34" charset="0"/>
              <a:buChar char="•"/>
            </a:pPr>
            <a:r>
              <a:rPr lang="cs-CZ" sz="2800" dirty="0"/>
              <a:t>Data zcela chybí a pokud jsou, tak:</a:t>
            </a:r>
          </a:p>
          <a:p>
            <a:pPr lvl="1"/>
            <a:r>
              <a:rPr lang="cs-CZ" sz="2800" dirty="0"/>
              <a:t>není časová řada, nebo nejsou data před zahájením </a:t>
            </a:r>
            <a:endParaRPr lang="cs-CZ" sz="2800" dirty="0" smtClean="0"/>
          </a:p>
          <a:p>
            <a:pPr lvl="1"/>
            <a:r>
              <a:rPr lang="cs-CZ" sz="2800" dirty="0" smtClean="0"/>
              <a:t>jsou citlivá (+ GDPR)</a:t>
            </a:r>
          </a:p>
          <a:p>
            <a:pPr lvl="1"/>
            <a:r>
              <a:rPr lang="cs-CZ" sz="2800" dirty="0" err="1" smtClean="0"/>
              <a:t>zdlooooooouhavý</a:t>
            </a:r>
            <a:r>
              <a:rPr lang="cs-CZ" sz="2800" dirty="0" smtClean="0"/>
              <a:t> </a:t>
            </a:r>
            <a:r>
              <a:rPr lang="cs-CZ" sz="2800" dirty="0"/>
              <a:t>administrativní přístup k nim</a:t>
            </a:r>
          </a:p>
          <a:p>
            <a:pPr marL="461063" lvl="1" indent="-461063">
              <a:buFont typeface="Arial" pitchFamily="34" charset="0"/>
              <a:buChar char="•"/>
            </a:pPr>
            <a:r>
              <a:rPr lang="cs-CZ" sz="2800" dirty="0"/>
              <a:t>Obtížné získat informace od nepodpořených subjektů</a:t>
            </a:r>
          </a:p>
          <a:p>
            <a:pPr marL="461063" lvl="1" indent="-461063">
              <a:buFont typeface="Arial" pitchFamily="34" charset="0"/>
              <a:buChar char="•"/>
            </a:pPr>
            <a:r>
              <a:rPr lang="cs-CZ" sz="2800" dirty="0"/>
              <a:t>Administrativní</a:t>
            </a:r>
          </a:p>
          <a:p>
            <a:pPr lvl="1"/>
            <a:r>
              <a:rPr lang="cs-CZ" sz="2800" dirty="0"/>
              <a:t>Resortismus, OPEN DATA?</a:t>
            </a:r>
          </a:p>
          <a:p>
            <a:r>
              <a:rPr lang="cs-CZ" sz="2800" dirty="0"/>
              <a:t>Statistická</a:t>
            </a:r>
          </a:p>
          <a:p>
            <a:pPr lvl="1"/>
            <a:r>
              <a:rPr lang="cs-CZ" sz="2800" dirty="0"/>
              <a:t>ČSÚ - zákon o státní statistické službě </a:t>
            </a:r>
            <a:r>
              <a:rPr lang="cs-CZ" sz="2800" dirty="0" smtClean="0">
                <a:sym typeface="Wingdings" panose="05000000000000000000" pitchFamily="2" charset="2"/>
              </a:rPr>
              <a:t></a:t>
            </a:r>
            <a:endParaRPr lang="cs-CZ" sz="2800" dirty="0"/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670413" y="2214612"/>
            <a:ext cx="2520000" cy="3052800"/>
          </a:xfrm>
          <a:prstGeom prst="rect">
            <a:avLst/>
          </a:prstGeom>
        </p:spPr>
      </p:pic>
      <p:graphicFrame>
        <p:nvGraphicFramePr>
          <p:cNvPr id="8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881354"/>
              </p:ext>
            </p:extLst>
          </p:nvPr>
        </p:nvGraphicFramePr>
        <p:xfrm>
          <a:off x="9495047" y="-17636"/>
          <a:ext cx="2605367" cy="12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5629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486694" y="4446860"/>
            <a:ext cx="9433047" cy="1512168"/>
          </a:xfrm>
        </p:spPr>
        <p:txBody>
          <a:bodyPr>
            <a:noAutofit/>
          </a:bodyPr>
          <a:lstStyle/>
          <a:p>
            <a:r>
              <a:rPr lang="cs-CZ" dirty="0"/>
              <a:t>Tomáš Novotný</a:t>
            </a:r>
          </a:p>
          <a:p>
            <a:r>
              <a:rPr lang="cs-CZ" dirty="0">
                <a:hlinkClick r:id="rId2"/>
              </a:rPr>
              <a:t>tomas.novtony@mmr.cz</a:t>
            </a:r>
            <a:endParaRPr lang="cs-CZ" dirty="0"/>
          </a:p>
          <a:p>
            <a:r>
              <a:rPr lang="cs-CZ" dirty="0" smtClean="0"/>
              <a:t>Evaluační </a:t>
            </a:r>
            <a:r>
              <a:rPr lang="cs-CZ" dirty="0"/>
              <a:t>jednotka </a:t>
            </a:r>
            <a:r>
              <a:rPr lang="cs-CZ" dirty="0" smtClean="0"/>
              <a:t>NOK, </a:t>
            </a:r>
            <a:r>
              <a:rPr lang="cs-CZ" dirty="0"/>
              <a:t>Ministerstvo pro místní rozvoj ČR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54100" y="2142604"/>
            <a:ext cx="10081666" cy="1872208"/>
          </a:xfrm>
        </p:spPr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85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chemeClr val="accent6">
                    <a:lumMod val="25000"/>
                  </a:schemeClr>
                </a:solidFill>
              </a:rPr>
              <a:t>Účel ex-post a její cíl</a:t>
            </a:r>
            <a:r>
              <a:rPr lang="cs-CZ" dirty="0">
                <a:solidFill>
                  <a:schemeClr val="accent6">
                    <a:lumMod val="25000"/>
                  </a:schemeClr>
                </a:solidFill>
              </a:rPr>
              <a:t/>
            </a:r>
            <a:br>
              <a:rPr lang="cs-CZ" dirty="0">
                <a:solidFill>
                  <a:schemeClr val="accent6">
                    <a:lumMod val="25000"/>
                  </a:schemeClr>
                </a:solidFill>
              </a:rPr>
            </a:br>
            <a:endParaRPr lang="cs-CZ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Výsledková evaluace, zaměřená na vyhodnocení přínosů kohezní politiky období 2007–2013 (15)</a:t>
            </a:r>
          </a:p>
          <a:p>
            <a:r>
              <a:rPr lang="cs-CZ" sz="2800" dirty="0"/>
              <a:t>Cílem</a:t>
            </a:r>
          </a:p>
          <a:p>
            <a:pPr lvl="1"/>
            <a:r>
              <a:rPr lang="cs-CZ" sz="2800" dirty="0" smtClean="0"/>
              <a:t>Teorie změny a její testování</a:t>
            </a:r>
            <a:endParaRPr lang="cs-CZ" sz="2800" dirty="0"/>
          </a:p>
          <a:p>
            <a:pPr lvl="1"/>
            <a:r>
              <a:rPr lang="cs-CZ" sz="2800" dirty="0"/>
              <a:t>Zjistit zda bylo intervencemi dosaženo plánovaných výsledků</a:t>
            </a:r>
          </a:p>
          <a:p>
            <a:pPr lvl="1"/>
            <a:r>
              <a:rPr lang="cs-CZ" sz="2800" dirty="0"/>
              <a:t>Vyhodnotit intervence na příkladech podpořených projektů, identifikování klíčových faktorů, které ovlivnily (ne)úspěch </a:t>
            </a:r>
            <a:r>
              <a:rPr lang="cs-CZ" sz="2800" dirty="0" smtClean="0"/>
              <a:t>projektů</a:t>
            </a:r>
            <a:endParaRPr lang="cs-CZ" sz="2800" dirty="0"/>
          </a:p>
          <a:p>
            <a:r>
              <a:rPr lang="cs-CZ" sz="2800" dirty="0"/>
              <a:t>Vyšším</a:t>
            </a:r>
            <a:r>
              <a:rPr lang="cs-CZ" sz="2800" dirty="0">
                <a:sym typeface="Wingdings" panose="05000000000000000000" pitchFamily="2" charset="2"/>
              </a:rPr>
              <a:t> </a:t>
            </a:r>
            <a:r>
              <a:rPr lang="cs-CZ" sz="2800" dirty="0"/>
              <a:t>cílem </a:t>
            </a:r>
            <a:r>
              <a:rPr lang="cs-CZ" sz="2800" dirty="0">
                <a:sym typeface="Wingdings" panose="05000000000000000000" pitchFamily="2" charset="2"/>
              </a:rPr>
              <a:t></a:t>
            </a:r>
            <a:endParaRPr lang="cs-CZ" sz="2800" dirty="0"/>
          </a:p>
          <a:p>
            <a:pPr lvl="1"/>
            <a:r>
              <a:rPr lang="cs-CZ" sz="2800" dirty="0"/>
              <a:t>P</a:t>
            </a:r>
            <a:r>
              <a:rPr lang="cs-CZ" sz="2800" dirty="0" smtClean="0"/>
              <a:t>oučit </a:t>
            </a:r>
            <a:r>
              <a:rPr lang="cs-CZ" sz="2800" dirty="0"/>
              <a:t>se a nastavit lépe systém (především tedy období 2021</a:t>
            </a:r>
            <a:r>
              <a:rPr lang="cs-CZ" sz="2800" dirty="0" smtClean="0"/>
              <a:t>+)</a:t>
            </a:r>
            <a:endParaRPr lang="cs-CZ" sz="2800" dirty="0"/>
          </a:p>
        </p:txBody>
      </p:sp>
      <p:graphicFrame>
        <p:nvGraphicFramePr>
          <p:cNvPr id="7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945610"/>
              </p:ext>
            </p:extLst>
          </p:nvPr>
        </p:nvGraphicFramePr>
        <p:xfrm>
          <a:off x="9495047" y="0"/>
          <a:ext cx="2605367" cy="12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608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>
                <a:solidFill>
                  <a:srgbClr val="01009A"/>
                </a:solidFill>
              </a:rPr>
              <a:t>Přístup k evaluaci</a:t>
            </a:r>
            <a:r>
              <a:rPr lang="cs-CZ" dirty="0">
                <a:solidFill>
                  <a:srgbClr val="01009A"/>
                </a:solidFill>
              </a:rPr>
              <a:t/>
            </a:r>
            <a:br>
              <a:rPr lang="cs-CZ" dirty="0">
                <a:solidFill>
                  <a:srgbClr val="01009A"/>
                </a:solidFill>
              </a:rPr>
            </a:br>
            <a:endParaRPr lang="cs-CZ" dirty="0">
              <a:solidFill>
                <a:srgbClr val="01009A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Podporované aktivity jsou v NSRR popsány velmi široce, takže není možné vyhodnotit výsledky veškerých intervencí </a:t>
            </a:r>
            <a:endParaRPr lang="cs-CZ" sz="2800" dirty="0" smtClean="0"/>
          </a:p>
          <a:p>
            <a:r>
              <a:rPr lang="cs-CZ" sz="2800" dirty="0" smtClean="0"/>
              <a:t>„Výběrová“ kritéria jako např. </a:t>
            </a:r>
            <a:r>
              <a:rPr lang="cs-CZ" sz="2800" dirty="0" err="1" smtClean="0"/>
              <a:t>průřezovost</a:t>
            </a:r>
            <a:r>
              <a:rPr lang="cs-CZ" sz="2800" dirty="0" smtClean="0"/>
              <a:t> tématu, existence předchozích evaluací, dostupnost dat a metod pro hodnocení</a:t>
            </a:r>
          </a:p>
          <a:p>
            <a:r>
              <a:rPr lang="cs-CZ" sz="2800" dirty="0" smtClean="0"/>
              <a:t>Několik </a:t>
            </a:r>
            <a:r>
              <a:rPr lang="cs-CZ" sz="2800" dirty="0"/>
              <a:t>samostatných zakázek:</a:t>
            </a:r>
          </a:p>
          <a:p>
            <a:pPr lvl="1"/>
            <a:r>
              <a:rPr lang="cs-CZ" sz="2800" dirty="0" smtClean="0"/>
              <a:t>syntéza </a:t>
            </a:r>
            <a:r>
              <a:rPr lang="cs-CZ" sz="2800" dirty="0"/>
              <a:t>předchozích evaluací</a:t>
            </a:r>
          </a:p>
          <a:p>
            <a:pPr lvl="1"/>
            <a:r>
              <a:rPr lang="cs-CZ" sz="2800" dirty="0" smtClean="0"/>
              <a:t>veřejné </a:t>
            </a:r>
            <a:r>
              <a:rPr lang="cs-CZ" sz="2800" dirty="0"/>
              <a:t>výdaje</a:t>
            </a:r>
          </a:p>
          <a:p>
            <a:pPr lvl="1"/>
            <a:r>
              <a:rPr lang="cs-CZ" sz="2800" dirty="0" smtClean="0"/>
              <a:t>v</a:t>
            </a:r>
            <a:r>
              <a:rPr lang="cs-CZ" sz="2800" smtClean="0"/>
              <a:t>ýsledky </a:t>
            </a:r>
            <a:r>
              <a:rPr lang="cs-CZ" sz="2800" dirty="0"/>
              <a:t>vybraných intervencí</a:t>
            </a:r>
          </a:p>
          <a:p>
            <a:endParaRPr lang="cs-CZ" sz="2800" dirty="0" smtClean="0"/>
          </a:p>
          <a:p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635614"/>
              </p:ext>
            </p:extLst>
          </p:nvPr>
        </p:nvGraphicFramePr>
        <p:xfrm>
          <a:off x="9495047" y="0"/>
          <a:ext cx="2605367" cy="12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86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1AF40"/>
                </a:solidFill>
              </a:rPr>
              <a:t>Syntéza výsledkových </a:t>
            </a:r>
            <a:r>
              <a:rPr lang="cs-CZ" dirty="0">
                <a:solidFill>
                  <a:srgbClr val="01AF40"/>
                </a:solidFill>
              </a:rPr>
              <a:t>evaluací 2007–2013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21" y="1638548"/>
            <a:ext cx="10971372" cy="4633874"/>
          </a:xfrm>
        </p:spPr>
        <p:txBody>
          <a:bodyPr/>
          <a:lstStyle/>
          <a:p>
            <a:r>
              <a:rPr lang="cs-CZ" sz="2800" dirty="0" smtClean="0"/>
              <a:t>Velké množství evaluací a studií v období 2007</a:t>
            </a:r>
            <a:r>
              <a:rPr lang="cs-CZ" sz="2800" dirty="0"/>
              <a:t>–</a:t>
            </a:r>
            <a:r>
              <a:rPr lang="cs-CZ" sz="2800" dirty="0" smtClean="0"/>
              <a:t>2013.</a:t>
            </a:r>
          </a:p>
          <a:p>
            <a:r>
              <a:rPr lang="cs-CZ" sz="2800" dirty="0" smtClean="0"/>
              <a:t>Shrnutí existujících poznatků o výsledcích.</a:t>
            </a:r>
            <a:endParaRPr lang="cs-CZ" sz="2800" dirty="0"/>
          </a:p>
          <a:p>
            <a:pPr marL="0" indent="0">
              <a:buNone/>
            </a:pPr>
            <a:r>
              <a:rPr lang="cs-CZ" sz="2800" b="1" dirty="0" smtClean="0"/>
              <a:t>Cíl 1:</a:t>
            </a:r>
          </a:p>
          <a:p>
            <a:r>
              <a:rPr lang="cs-CZ" sz="2800" b="1" dirty="0"/>
              <a:t>Z</a:t>
            </a:r>
            <a:r>
              <a:rPr lang="cs-CZ" sz="2800" b="1" dirty="0" smtClean="0"/>
              <a:t>mapovat </a:t>
            </a:r>
            <a:r>
              <a:rPr lang="cs-CZ" sz="2800" b="1" dirty="0"/>
              <a:t>evaluační zprávy a zhodnotit jaké intervence byly </a:t>
            </a:r>
            <a:r>
              <a:rPr lang="cs-CZ" sz="2800" b="1" dirty="0" smtClean="0"/>
              <a:t>úspěšné.</a:t>
            </a:r>
            <a:endParaRPr lang="cs-CZ" sz="2800" b="1" dirty="0"/>
          </a:p>
          <a:p>
            <a:pPr marL="0" indent="0">
              <a:buNone/>
            </a:pPr>
            <a:r>
              <a:rPr lang="cs-CZ" sz="2800" b="1" dirty="0" smtClean="0"/>
              <a:t>Cíl 2:</a:t>
            </a:r>
          </a:p>
          <a:p>
            <a:r>
              <a:rPr lang="cs-CZ" sz="2800" b="1" dirty="0"/>
              <a:t>I</a:t>
            </a:r>
            <a:r>
              <a:rPr lang="cs-CZ" sz="2800" b="1" dirty="0" smtClean="0"/>
              <a:t>dentifikovat </a:t>
            </a:r>
            <a:r>
              <a:rPr lang="cs-CZ" sz="2800" b="1" dirty="0"/>
              <a:t>oblasti, které nebyly evaluacemi pokryty a navrhnout proveditelnost </a:t>
            </a:r>
            <a:r>
              <a:rPr lang="cs-CZ" sz="2800" b="1" dirty="0" smtClean="0"/>
              <a:t>hodnocení.</a:t>
            </a:r>
            <a:endParaRPr lang="cs-CZ" sz="2800" dirty="0" smtClean="0"/>
          </a:p>
          <a:p>
            <a:endParaRPr lang="cs-CZ" sz="3200" dirty="0" smtClean="0"/>
          </a:p>
          <a:p>
            <a:endParaRPr lang="cs-CZ" sz="3200" dirty="0"/>
          </a:p>
        </p:txBody>
      </p:sp>
      <p:graphicFrame>
        <p:nvGraphicFramePr>
          <p:cNvPr id="8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841814"/>
              </p:ext>
            </p:extLst>
          </p:nvPr>
        </p:nvGraphicFramePr>
        <p:xfrm>
          <a:off x="9495047" y="-17636"/>
          <a:ext cx="2605367" cy="12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954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21" y="270396"/>
            <a:ext cx="10971372" cy="925313"/>
          </a:xfrm>
        </p:spPr>
        <p:txBody>
          <a:bodyPr/>
          <a:lstStyle/>
          <a:p>
            <a:r>
              <a:rPr lang="cs-CZ" dirty="0" smtClean="0">
                <a:solidFill>
                  <a:srgbClr val="01AF40"/>
                </a:solidFill>
              </a:rPr>
              <a:t>Syntéza výsledkových evaluací 2007–2013</a:t>
            </a:r>
            <a:endParaRPr lang="cs-CZ" dirty="0">
              <a:solidFill>
                <a:srgbClr val="01AF4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2800" dirty="0" smtClean="0"/>
              <a:t>Zdroje </a:t>
            </a:r>
            <a:r>
              <a:rPr lang="cs-CZ" sz="2800" dirty="0"/>
              <a:t>informací</a:t>
            </a:r>
          </a:p>
          <a:p>
            <a:pPr lvl="1"/>
            <a:r>
              <a:rPr lang="cs-CZ" sz="2800" dirty="0"/>
              <a:t>Realizované studie, zprávy, analýzy a hodnocení (zejména výsledkové/dopadové, ex-post hodnocení</a:t>
            </a:r>
            <a:r>
              <a:rPr lang="cs-CZ" sz="2800" dirty="0" smtClean="0"/>
              <a:t>).</a:t>
            </a:r>
          </a:p>
          <a:p>
            <a:pPr marL="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2800" dirty="0"/>
              <a:t>Výstupy:</a:t>
            </a:r>
          </a:p>
          <a:p>
            <a:pPr lvl="1"/>
            <a:r>
              <a:rPr lang="cs-CZ" sz="2800" dirty="0"/>
              <a:t>Přehled vybraných evaluačních zpráv v kontextu </a:t>
            </a:r>
            <a:r>
              <a:rPr lang="cs-CZ" sz="2800" dirty="0" smtClean="0"/>
              <a:t>OP.</a:t>
            </a:r>
            <a:endParaRPr lang="cs-CZ" sz="2800" dirty="0"/>
          </a:p>
          <a:p>
            <a:pPr lvl="1"/>
            <a:r>
              <a:rPr lang="cs-CZ" sz="2800" dirty="0"/>
              <a:t>Vyhodnocení proveditelnosti ex-post </a:t>
            </a:r>
            <a:r>
              <a:rPr lang="cs-CZ" sz="2800" dirty="0" smtClean="0"/>
              <a:t>evaluací.</a:t>
            </a:r>
          </a:p>
          <a:p>
            <a:pPr lvl="1"/>
            <a:r>
              <a:rPr lang="cs-CZ" sz="2800" dirty="0"/>
              <a:t>Přehled výsledků intervencí na </a:t>
            </a:r>
            <a:r>
              <a:rPr lang="cs-CZ" sz="2800" dirty="0" smtClean="0"/>
              <a:t>úrovni, programu, prioritní osy.</a:t>
            </a:r>
            <a:endParaRPr lang="cs-CZ" sz="2800" dirty="0"/>
          </a:p>
        </p:txBody>
      </p:sp>
      <p:graphicFrame>
        <p:nvGraphicFramePr>
          <p:cNvPr id="5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661027"/>
              </p:ext>
            </p:extLst>
          </p:nvPr>
        </p:nvGraphicFramePr>
        <p:xfrm>
          <a:off x="9495047" y="-17636"/>
          <a:ext cx="2605367" cy="12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315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>
                <a:solidFill>
                  <a:srgbClr val="01AF40"/>
                </a:solidFill>
              </a:rPr>
              <a:t>Syntéza: typy evaluací podle tématu</a:t>
            </a:r>
            <a:r>
              <a:rPr lang="cs-CZ" sz="3300" dirty="0">
                <a:solidFill>
                  <a:srgbClr val="01AF40"/>
                </a:solidFill>
              </a:rPr>
              <a:t/>
            </a:r>
            <a:br>
              <a:rPr lang="cs-CZ" sz="3300" dirty="0">
                <a:solidFill>
                  <a:srgbClr val="01AF40"/>
                </a:solidFill>
              </a:rPr>
            </a:br>
            <a:r>
              <a:rPr lang="cs-CZ" sz="2400" b="0" i="1" dirty="0">
                <a:solidFill>
                  <a:srgbClr val="01AF40"/>
                </a:solidFill>
              </a:rPr>
              <a:t>n (počet evaluačních zpráv</a:t>
            </a:r>
            <a:r>
              <a:rPr lang="cs-CZ" sz="2400" b="0" i="1" dirty="0" smtClean="0">
                <a:solidFill>
                  <a:srgbClr val="01AF40"/>
                </a:solidFill>
              </a:rPr>
              <a:t>) = </a:t>
            </a:r>
            <a:r>
              <a:rPr lang="cs-CZ" sz="2400" b="0" i="1" dirty="0">
                <a:solidFill>
                  <a:srgbClr val="01AF40"/>
                </a:solidFill>
              </a:rPr>
              <a:t>553 </a:t>
            </a:r>
            <a:endParaRPr lang="cs-CZ" sz="2400" dirty="0">
              <a:solidFill>
                <a:srgbClr val="01AF40"/>
              </a:solidFill>
            </a:endParaRPr>
          </a:p>
        </p:txBody>
      </p:sp>
      <p:graphicFrame>
        <p:nvGraphicFramePr>
          <p:cNvPr id="4" name="Graf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969791"/>
              </p:ext>
            </p:extLst>
          </p:nvPr>
        </p:nvGraphicFramePr>
        <p:xfrm>
          <a:off x="406573" y="1422523"/>
          <a:ext cx="11449273" cy="475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841814"/>
              </p:ext>
            </p:extLst>
          </p:nvPr>
        </p:nvGraphicFramePr>
        <p:xfrm>
          <a:off x="9495047" y="-17636"/>
          <a:ext cx="2605367" cy="12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919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>
                <a:solidFill>
                  <a:srgbClr val="01AF40"/>
                </a:solidFill>
              </a:rPr>
              <a:t>Syntéza: rok ukončení realizace </a:t>
            </a:r>
            <a:r>
              <a:rPr lang="cs-CZ" sz="4000" dirty="0" smtClean="0">
                <a:solidFill>
                  <a:srgbClr val="01AF40"/>
                </a:solidFill>
              </a:rPr>
              <a:t>evaluací</a:t>
            </a:r>
            <a:r>
              <a:rPr lang="cs-CZ" sz="3300" dirty="0">
                <a:solidFill>
                  <a:srgbClr val="01AF40"/>
                </a:solidFill>
              </a:rPr>
              <a:t/>
            </a:r>
            <a:br>
              <a:rPr lang="cs-CZ" sz="3300" dirty="0">
                <a:solidFill>
                  <a:srgbClr val="01AF40"/>
                </a:solidFill>
              </a:rPr>
            </a:br>
            <a:r>
              <a:rPr lang="cs-CZ" sz="2400" b="0" i="1" dirty="0">
                <a:solidFill>
                  <a:srgbClr val="01AF40"/>
                </a:solidFill>
              </a:rPr>
              <a:t>n (počet evaluačních zpráv</a:t>
            </a:r>
            <a:r>
              <a:rPr lang="cs-CZ" sz="2400" b="0" i="1" dirty="0" smtClean="0">
                <a:solidFill>
                  <a:srgbClr val="01AF40"/>
                </a:solidFill>
              </a:rPr>
              <a:t>) = 29</a:t>
            </a:r>
            <a:endParaRPr lang="cs-CZ" sz="2400" b="0" i="1" dirty="0">
              <a:solidFill>
                <a:srgbClr val="01AF4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662" y="1494532"/>
            <a:ext cx="8987358" cy="4831913"/>
          </a:xfrm>
          <a:prstGeom prst="rect">
            <a:avLst/>
          </a:prstGeom>
        </p:spPr>
      </p:pic>
      <p:graphicFrame>
        <p:nvGraphicFramePr>
          <p:cNvPr id="8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841814"/>
              </p:ext>
            </p:extLst>
          </p:nvPr>
        </p:nvGraphicFramePr>
        <p:xfrm>
          <a:off x="9495047" y="-17636"/>
          <a:ext cx="2605367" cy="12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073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>
                <a:solidFill>
                  <a:srgbClr val="FAE301"/>
                </a:solidFill>
              </a:rPr>
              <a:t>Veřejné výdaje a fondy EU</a:t>
            </a:r>
            <a:endParaRPr lang="cs-CZ" sz="2200" b="0" i="1" dirty="0">
              <a:solidFill>
                <a:srgbClr val="FAE301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877527"/>
              </p:ext>
            </p:extLst>
          </p:nvPr>
        </p:nvGraphicFramePr>
        <p:xfrm>
          <a:off x="9495047" y="-17636"/>
          <a:ext cx="2605367" cy="12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dirty="0"/>
              <a:t>H</a:t>
            </a:r>
            <a:r>
              <a:rPr lang="cs-CZ" sz="2800" dirty="0" smtClean="0"/>
              <a:t>lavní </a:t>
            </a:r>
            <a:r>
              <a:rPr lang="cs-CZ" sz="2800" dirty="0"/>
              <a:t>poznatky aneb</a:t>
            </a:r>
          </a:p>
          <a:p>
            <a:pPr marL="0" indent="0">
              <a:buNone/>
            </a:pPr>
            <a:r>
              <a:rPr lang="cs-CZ" sz="2800" i="1" dirty="0" smtClean="0"/>
              <a:t>6 </a:t>
            </a:r>
            <a:r>
              <a:rPr lang="cs-CZ" sz="2800" i="1" dirty="0"/>
              <a:t>věcí, které jsme se dozvěděli o fondech EU</a:t>
            </a:r>
          </a:p>
          <a:p>
            <a:pPr marL="514350" indent="-514350">
              <a:buFont typeface="+mj-lt"/>
              <a:buAutoNum type="arabicPeriod"/>
            </a:pPr>
            <a:endParaRPr lang="cs-CZ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Rozpočtová </a:t>
            </a:r>
            <a:r>
              <a:rPr lang="cs-CZ" sz="2800" dirty="0"/>
              <a:t>data jako příklad užitečné popisné analýzy (běžně nevyužívaných) </a:t>
            </a:r>
            <a:r>
              <a:rPr lang="cs-CZ" sz="2800" dirty="0" smtClean="0"/>
              <a:t>dat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844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 final">
  <a:themeElements>
    <a:clrScheme name="NOK">
      <a:dk1>
        <a:srgbClr val="262626"/>
      </a:dk1>
      <a:lt1>
        <a:sysClr val="window" lastClr="FFFFFF"/>
      </a:lt1>
      <a:dk2>
        <a:srgbClr val="1F497D"/>
      </a:dk2>
      <a:lt2>
        <a:srgbClr val="EEECE1"/>
      </a:lt2>
      <a:accent1>
        <a:srgbClr val="17365D"/>
      </a:accent1>
      <a:accent2>
        <a:srgbClr val="548DD4"/>
      </a:accent2>
      <a:accent3>
        <a:srgbClr val="8DB3E2"/>
      </a:accent3>
      <a:accent4>
        <a:srgbClr val="C6D9F0"/>
      </a:accent4>
      <a:accent5>
        <a:srgbClr val="C6D9F0"/>
      </a:accent5>
      <a:accent6>
        <a:srgbClr val="C6D9F0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MMR_NOK_CZ_sir</Template>
  <TotalTime>12380</TotalTime>
  <Words>995</Words>
  <Application>Microsoft Office PowerPoint</Application>
  <PresentationFormat>Vlastná</PresentationFormat>
  <Paragraphs>177</Paragraphs>
  <Slides>23</Slides>
  <Notes>7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Šablona final</vt:lpstr>
      <vt:lpstr>Přístup k ex-post hodnocení programového období 2007-2013   </vt:lpstr>
      <vt:lpstr>Obsah</vt:lpstr>
      <vt:lpstr>Účel ex-post a její cíl </vt:lpstr>
      <vt:lpstr>Přístup k evaluaci </vt:lpstr>
      <vt:lpstr>Syntéza výsledkových evaluací 2007–2013</vt:lpstr>
      <vt:lpstr>Syntéza výsledkových evaluací 2007–2013</vt:lpstr>
      <vt:lpstr>Syntéza: typy evaluací podle tématu n (počet evaluačních zpráv) = 553 </vt:lpstr>
      <vt:lpstr>Syntéza: rok ukončení realizace evaluací n (počet evaluačních zpráv) = 29</vt:lpstr>
      <vt:lpstr>Veřejné výdaje a fondy EU</vt:lpstr>
      <vt:lpstr>2. EU fondy přispěly k nárůstu výdajů po krizi Celkové výdaje národní a z EU, 2007–2015</vt:lpstr>
      <vt:lpstr>3. Tento trend je výraznější u investic Běžné a kapitálové výdaje: národní a EU, 2007–2015</vt:lpstr>
      <vt:lpstr>4. Někde vzrostl objem i podíl EU fondů</vt:lpstr>
      <vt:lpstr>Zvláště Rizikové jsou některé investiční oblasti</vt:lpstr>
      <vt:lpstr>5. Má smysl ověřit obecně sdílené dojmy</vt:lpstr>
      <vt:lpstr>6. I popisná analýza má své místo</vt:lpstr>
      <vt:lpstr>Ex-post evaluace 2007-2013</vt:lpstr>
      <vt:lpstr>Životní prostředí - nakládání s  odpady</vt:lpstr>
      <vt:lpstr>Energetika: snižování spotřeby energie (veřejné budovy, podniky)</vt:lpstr>
      <vt:lpstr>Podnikový VaV a inovace</vt:lpstr>
      <vt:lpstr>Výzkum a vývoj: VaV centra a spolupráce</vt:lpstr>
      <vt:lpstr>Ex-post pozitiva (+)</vt:lpstr>
      <vt:lpstr>Ex-post bariéry (-) Data, data, data</vt:lpstr>
      <vt:lpstr>Prezentácia programu PowerPoint</vt:lpstr>
    </vt:vector>
  </TitlesOfParts>
  <Company>MMR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Ex-post evaluace 2007 – 13,  podnikový výzkum a data</dc:title>
  <dc:creator>Hruška Martin</dc:creator>
  <cp:lastModifiedBy>Dária Juhásová</cp:lastModifiedBy>
  <cp:revision>136</cp:revision>
  <cp:lastPrinted>2018-06-08T14:42:11Z</cp:lastPrinted>
  <dcterms:created xsi:type="dcterms:W3CDTF">2018-06-07T09:05:48Z</dcterms:created>
  <dcterms:modified xsi:type="dcterms:W3CDTF">2018-09-10T07:23:59Z</dcterms:modified>
</cp:coreProperties>
</file>